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Lst>
  <p:sldSz cy="6858000" cx="12192000"/>
  <p:notesSz cx="6858000" cy="9144000"/>
  <p:embeddedFontLst>
    <p:embeddedFont>
      <p:font typeface="Varela"/>
      <p:regular r:id="rId2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30" roundtripDataSignature="AMtx7mhcpsmkXwDhMawTlwrZV0um2zpWi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C745C1C-F45A-445B-8611-80978CC202A6}">
  <a:tblStyle styleId="{FC745C1C-F45A-445B-8611-80978CC202A6}" styleName="Table_0">
    <a:wholeTbl>
      <a:tcTxStyle b="off" i="off">
        <a:font>
          <a:latin typeface="Calibri"/>
          <a:ea typeface="Calibri"/>
          <a:cs typeface="Calibri"/>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8EBF5"/>
          </a:solidFill>
        </a:fill>
      </a:tcStyle>
    </a:wholeTbl>
    <a:band1H>
      <a:tcTxStyle/>
      <a:tcStyle>
        <a:fill>
          <a:solidFill>
            <a:srgbClr val="CDD4EA"/>
          </a:solidFill>
        </a:fill>
      </a:tcStyle>
    </a:band1H>
    <a:band2H>
      <a:tcTxStyle/>
    </a:band2H>
    <a:band1V>
      <a:tcTxStyle/>
      <a:tcStyle>
        <a:fill>
          <a:solidFill>
            <a:srgbClr val="CDD4EA"/>
          </a:solidFill>
        </a:fill>
      </a:tcStyle>
    </a:band1V>
    <a:band2V>
      <a:tcTxStyle/>
    </a:band2V>
    <a:lastCol>
      <a:tcTxStyle b="on" i="off">
        <a:font>
          <a:latin typeface="Calibri"/>
          <a:ea typeface="Calibri"/>
          <a:cs typeface="Calibri"/>
        </a:font>
        <a:schemeClr val="lt1"/>
      </a:tcTxStyle>
      <a:tcStyle>
        <a:fill>
          <a:solidFill>
            <a:schemeClr val="accent1"/>
          </a:solidFill>
        </a:fill>
      </a:tcStyle>
    </a:lastCol>
    <a:firstCol>
      <a:tcTxStyle b="on" i="off">
        <a:font>
          <a:latin typeface="Calibri"/>
          <a:ea typeface="Calibri"/>
          <a:cs typeface="Calibri"/>
        </a:font>
        <a:schemeClr val="lt1"/>
      </a:tcTxStyle>
      <a:tcStyle>
        <a:fill>
          <a:solidFill>
            <a:schemeClr val="accent1"/>
          </a:solidFill>
        </a:fill>
      </a:tcStyle>
    </a:firstCol>
    <a:lastRow>
      <a:tcTxStyle b="on" i="off">
        <a:font>
          <a:latin typeface="Calibri"/>
          <a:ea typeface="Calibri"/>
          <a:cs typeface="Calibri"/>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Calibri"/>
          <a:ea typeface="Calibri"/>
          <a:cs typeface="Calibri"/>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Varela-regular.fntdata"/><Relationship Id="rId7" Type="http://schemas.openxmlformats.org/officeDocument/2006/relationships/slide" Target="slides/slide2.xml"/><Relationship Id="rId8" Type="http://schemas.openxmlformats.org/officeDocument/2006/relationships/slide" Target="slides/slide3.xml"/><Relationship Id="rId30" Type="http://customschemas.google.com/relationships/presentationmetadata" Target="meta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p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1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p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1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p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2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p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2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p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2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p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2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p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2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p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2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1" name="Shape 11"/>
        <p:cNvGrpSpPr/>
        <p:nvPr/>
      </p:nvGrpSpPr>
      <p:grpSpPr>
        <a:xfrm>
          <a:off x="0" y="0"/>
          <a:ext cx="0" cy="0"/>
          <a:chOff x="0" y="0"/>
          <a:chExt cx="0" cy="0"/>
        </a:xfrm>
      </p:grpSpPr>
      <p:sp>
        <p:nvSpPr>
          <p:cNvPr id="12" name="Google Shape;12;p27"/>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 name="Google Shape;13;p27"/>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4" name="Google Shape;14;p2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 name="Google Shape;15;p2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 name="Google Shape;16;p2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3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36"/>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 name="Google Shape;71;p3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3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3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37"/>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37"/>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7" name="Google Shape;77;p3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3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3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7" name="Shape 17"/>
        <p:cNvGrpSpPr/>
        <p:nvPr/>
      </p:nvGrpSpPr>
      <p:grpSpPr>
        <a:xfrm>
          <a:off x="0" y="0"/>
          <a:ext cx="0" cy="0"/>
          <a:chOff x="0" y="0"/>
          <a:chExt cx="0" cy="0"/>
        </a:xfrm>
      </p:grpSpPr>
      <p:sp>
        <p:nvSpPr>
          <p:cNvPr id="18" name="Google Shape;18;p2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 name="Google Shape;19;p28"/>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 name="Google Shape;20;p2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 name="Google Shape;21;p2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 name="Google Shape;22;p2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3" name="Shape 23"/>
        <p:cNvGrpSpPr/>
        <p:nvPr/>
      </p:nvGrpSpPr>
      <p:grpSpPr>
        <a:xfrm>
          <a:off x="0" y="0"/>
          <a:ext cx="0" cy="0"/>
          <a:chOff x="0" y="0"/>
          <a:chExt cx="0" cy="0"/>
        </a:xfrm>
      </p:grpSpPr>
      <p:sp>
        <p:nvSpPr>
          <p:cNvPr id="24" name="Google Shape;24;p29"/>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 name="Google Shape;25;p29"/>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26" name="Google Shape;26;p2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 name="Google Shape;27;p2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 name="Google Shape;28;p2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 name="Shape 29"/>
        <p:cNvGrpSpPr/>
        <p:nvPr/>
      </p:nvGrpSpPr>
      <p:grpSpPr>
        <a:xfrm>
          <a:off x="0" y="0"/>
          <a:ext cx="0" cy="0"/>
          <a:chOff x="0" y="0"/>
          <a:chExt cx="0" cy="0"/>
        </a:xfrm>
      </p:grpSpPr>
      <p:sp>
        <p:nvSpPr>
          <p:cNvPr id="30" name="Google Shape;30;p3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1" name="Google Shape;31;p30"/>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 name="Google Shape;32;p30"/>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 name="Google Shape;33;p3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 name="Google Shape;34;p3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3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6" name="Shape 36"/>
        <p:cNvGrpSpPr/>
        <p:nvPr/>
      </p:nvGrpSpPr>
      <p:grpSpPr>
        <a:xfrm>
          <a:off x="0" y="0"/>
          <a:ext cx="0" cy="0"/>
          <a:chOff x="0" y="0"/>
          <a:chExt cx="0" cy="0"/>
        </a:xfrm>
      </p:grpSpPr>
      <p:sp>
        <p:nvSpPr>
          <p:cNvPr id="37" name="Google Shape;37;p31"/>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8" name="Google Shape;38;p31"/>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9" name="Google Shape;39;p31"/>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 name="Google Shape;40;p31"/>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 name="Google Shape;41;p31"/>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 name="Google Shape;42;p3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3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 name="Google Shape;44;p3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5" name="Shape 45"/>
        <p:cNvGrpSpPr/>
        <p:nvPr/>
      </p:nvGrpSpPr>
      <p:grpSpPr>
        <a:xfrm>
          <a:off x="0" y="0"/>
          <a:ext cx="0" cy="0"/>
          <a:chOff x="0" y="0"/>
          <a:chExt cx="0" cy="0"/>
        </a:xfrm>
      </p:grpSpPr>
      <p:sp>
        <p:nvSpPr>
          <p:cNvPr id="46" name="Google Shape;46;p3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7" name="Google Shape;47;p3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3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 name="Google Shape;49;p3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0" name="Shape 50"/>
        <p:cNvGrpSpPr/>
        <p:nvPr/>
      </p:nvGrpSpPr>
      <p:grpSpPr>
        <a:xfrm>
          <a:off x="0" y="0"/>
          <a:ext cx="0" cy="0"/>
          <a:chOff x="0" y="0"/>
          <a:chExt cx="0" cy="0"/>
        </a:xfrm>
      </p:grpSpPr>
      <p:sp>
        <p:nvSpPr>
          <p:cNvPr id="51" name="Google Shape;51;p3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3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3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34"/>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34"/>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7" name="Google Shape;57;p34"/>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 name="Google Shape;58;p3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3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3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35"/>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35"/>
          <p:cNvSpPr/>
          <p:nvPr>
            <p:ph idx="2" type="pic"/>
          </p:nvPr>
        </p:nvSpPr>
        <p:spPr>
          <a:xfrm>
            <a:off x="5183188" y="987425"/>
            <a:ext cx="6172200" cy="4873625"/>
          </a:xfrm>
          <a:prstGeom prst="rect">
            <a:avLst/>
          </a:prstGeom>
          <a:noFill/>
          <a:ln>
            <a:noFill/>
          </a:ln>
        </p:spPr>
      </p:sp>
      <p:sp>
        <p:nvSpPr>
          <p:cNvPr id="64" name="Google Shape;64;p35"/>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5" name="Google Shape;65;p3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3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3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2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26"/>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 name="Google Shape;8;p2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2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2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1" Type="http://schemas.openxmlformats.org/officeDocument/2006/relationships/image" Target="../media/image32.png"/><Relationship Id="rId10" Type="http://schemas.openxmlformats.org/officeDocument/2006/relationships/image" Target="../media/image10.png"/><Relationship Id="rId13" Type="http://schemas.openxmlformats.org/officeDocument/2006/relationships/image" Target="../media/image2.png"/><Relationship Id="rId12" Type="http://schemas.openxmlformats.org/officeDocument/2006/relationships/image" Target="../media/image4.png"/><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g"/><Relationship Id="rId4" Type="http://schemas.openxmlformats.org/officeDocument/2006/relationships/image" Target="../media/image14.png"/><Relationship Id="rId9" Type="http://schemas.openxmlformats.org/officeDocument/2006/relationships/image" Target="../media/image26.png"/><Relationship Id="rId5" Type="http://schemas.openxmlformats.org/officeDocument/2006/relationships/image" Target="../media/image5.png"/><Relationship Id="rId6" Type="http://schemas.openxmlformats.org/officeDocument/2006/relationships/image" Target="../media/image15.png"/><Relationship Id="rId7" Type="http://schemas.openxmlformats.org/officeDocument/2006/relationships/image" Target="../media/image3.png"/><Relationship Id="rId8" Type="http://schemas.openxmlformats.org/officeDocument/2006/relationships/image" Target="../media/image17.png"/></Relationships>
</file>

<file path=ppt/slides/_rels/slide10.xml.rels><?xml version="1.0" encoding="UTF-8" standalone="yes"?><Relationships xmlns="http://schemas.openxmlformats.org/package/2006/relationships"><Relationship Id="rId11" Type="http://schemas.openxmlformats.org/officeDocument/2006/relationships/image" Target="../media/image2.png"/><Relationship Id="rId10" Type="http://schemas.openxmlformats.org/officeDocument/2006/relationships/image" Target="../media/image50.png"/><Relationship Id="rId12"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58.png"/><Relationship Id="rId4" Type="http://schemas.openxmlformats.org/officeDocument/2006/relationships/image" Target="../media/image52.png"/><Relationship Id="rId9" Type="http://schemas.openxmlformats.org/officeDocument/2006/relationships/image" Target="../media/image27.png"/><Relationship Id="rId5" Type="http://schemas.openxmlformats.org/officeDocument/2006/relationships/image" Target="../media/image64.gif"/><Relationship Id="rId6" Type="http://schemas.openxmlformats.org/officeDocument/2006/relationships/image" Target="../media/image65.png"/><Relationship Id="rId7" Type="http://schemas.openxmlformats.org/officeDocument/2006/relationships/image" Target="../media/image51.png"/><Relationship Id="rId8" Type="http://schemas.openxmlformats.org/officeDocument/2006/relationships/image" Target="../media/image4.png"/></Relationships>
</file>

<file path=ppt/slides/_rels/slide11.xml.rels><?xml version="1.0" encoding="UTF-8" standalone="yes"?><Relationships xmlns="http://schemas.openxmlformats.org/package/2006/relationships"><Relationship Id="rId11" Type="http://schemas.openxmlformats.org/officeDocument/2006/relationships/image" Target="../media/image67.png"/><Relationship Id="rId10" Type="http://schemas.openxmlformats.org/officeDocument/2006/relationships/image" Target="../media/image2.png"/><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jpg"/><Relationship Id="rId4" Type="http://schemas.openxmlformats.org/officeDocument/2006/relationships/image" Target="../media/image34.png"/><Relationship Id="rId9" Type="http://schemas.openxmlformats.org/officeDocument/2006/relationships/image" Target="../media/image102.gif"/><Relationship Id="rId5" Type="http://schemas.openxmlformats.org/officeDocument/2006/relationships/image" Target="../media/image49.png"/><Relationship Id="rId6" Type="http://schemas.openxmlformats.org/officeDocument/2006/relationships/image" Target="../media/image35.png"/><Relationship Id="rId7" Type="http://schemas.openxmlformats.org/officeDocument/2006/relationships/image" Target="../media/image48.png"/><Relationship Id="rId8" Type="http://schemas.openxmlformats.org/officeDocument/2006/relationships/image" Target="../media/image59.gif"/></Relationships>
</file>

<file path=ppt/slides/_rels/slide12.xml.rels><?xml version="1.0" encoding="UTF-8" standalone="yes"?><Relationships xmlns="http://schemas.openxmlformats.org/package/2006/relationships"><Relationship Id="rId11" Type="http://schemas.openxmlformats.org/officeDocument/2006/relationships/image" Target="../media/image93.png"/><Relationship Id="rId10" Type="http://schemas.openxmlformats.org/officeDocument/2006/relationships/image" Target="../media/image2.png"/><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jpg"/><Relationship Id="rId4" Type="http://schemas.openxmlformats.org/officeDocument/2006/relationships/image" Target="../media/image34.png"/><Relationship Id="rId9" Type="http://schemas.openxmlformats.org/officeDocument/2006/relationships/image" Target="../media/image102.gif"/><Relationship Id="rId5" Type="http://schemas.openxmlformats.org/officeDocument/2006/relationships/image" Target="../media/image49.png"/><Relationship Id="rId6" Type="http://schemas.openxmlformats.org/officeDocument/2006/relationships/image" Target="../media/image35.png"/><Relationship Id="rId7" Type="http://schemas.openxmlformats.org/officeDocument/2006/relationships/image" Target="../media/image48.png"/><Relationship Id="rId8" Type="http://schemas.openxmlformats.org/officeDocument/2006/relationships/image" Target="../media/image59.gif"/></Relationships>
</file>

<file path=ppt/slides/_rels/slide13.xml.rels><?xml version="1.0" encoding="UTF-8" standalone="yes"?><Relationships xmlns="http://schemas.openxmlformats.org/package/2006/relationships"><Relationship Id="rId11" Type="http://schemas.openxmlformats.org/officeDocument/2006/relationships/image" Target="../media/image77.png"/><Relationship Id="rId10" Type="http://schemas.openxmlformats.org/officeDocument/2006/relationships/image" Target="../media/image2.png"/><Relationship Id="rId13" Type="http://schemas.openxmlformats.org/officeDocument/2006/relationships/image" Target="../media/image80.png"/><Relationship Id="rId12" Type="http://schemas.openxmlformats.org/officeDocument/2006/relationships/image" Target="../media/image70.png"/><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jpg"/><Relationship Id="rId4" Type="http://schemas.openxmlformats.org/officeDocument/2006/relationships/image" Target="../media/image34.png"/><Relationship Id="rId9" Type="http://schemas.openxmlformats.org/officeDocument/2006/relationships/image" Target="../media/image82.png"/><Relationship Id="rId14" Type="http://schemas.openxmlformats.org/officeDocument/2006/relationships/image" Target="../media/image84.png"/><Relationship Id="rId5" Type="http://schemas.openxmlformats.org/officeDocument/2006/relationships/image" Target="../media/image49.png"/><Relationship Id="rId6" Type="http://schemas.openxmlformats.org/officeDocument/2006/relationships/image" Target="../media/image35.png"/><Relationship Id="rId7" Type="http://schemas.openxmlformats.org/officeDocument/2006/relationships/image" Target="../media/image4.png"/><Relationship Id="rId8" Type="http://schemas.openxmlformats.org/officeDocument/2006/relationships/image" Target="../media/image63.gif"/></Relationships>
</file>

<file path=ppt/slides/_rels/slide14.xml.rels><?xml version="1.0" encoding="UTF-8" standalone="yes"?><Relationships xmlns="http://schemas.openxmlformats.org/package/2006/relationships"><Relationship Id="rId11" Type="http://schemas.openxmlformats.org/officeDocument/2006/relationships/image" Target="../media/image2.png"/><Relationship Id="rId10" Type="http://schemas.openxmlformats.org/officeDocument/2006/relationships/image" Target="../media/image50.png"/><Relationship Id="rId12"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58.png"/><Relationship Id="rId4" Type="http://schemas.openxmlformats.org/officeDocument/2006/relationships/image" Target="../media/image52.png"/><Relationship Id="rId9" Type="http://schemas.openxmlformats.org/officeDocument/2006/relationships/image" Target="../media/image27.png"/><Relationship Id="rId5" Type="http://schemas.openxmlformats.org/officeDocument/2006/relationships/image" Target="../media/image64.gif"/><Relationship Id="rId6" Type="http://schemas.openxmlformats.org/officeDocument/2006/relationships/image" Target="../media/image65.png"/><Relationship Id="rId7" Type="http://schemas.openxmlformats.org/officeDocument/2006/relationships/image" Target="../media/image51.png"/><Relationship Id="rId8" Type="http://schemas.openxmlformats.org/officeDocument/2006/relationships/image" Target="../media/image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jpg"/><Relationship Id="rId4" Type="http://schemas.openxmlformats.org/officeDocument/2006/relationships/image" Target="../media/image34.png"/><Relationship Id="rId9" Type="http://schemas.openxmlformats.org/officeDocument/2006/relationships/image" Target="../media/image72.png"/><Relationship Id="rId5" Type="http://schemas.openxmlformats.org/officeDocument/2006/relationships/image" Target="../media/image49.png"/><Relationship Id="rId6" Type="http://schemas.openxmlformats.org/officeDocument/2006/relationships/image" Target="../media/image35.png"/><Relationship Id="rId7" Type="http://schemas.openxmlformats.org/officeDocument/2006/relationships/image" Target="../media/image63.gif"/><Relationship Id="rId8" Type="http://schemas.openxmlformats.org/officeDocument/2006/relationships/image" Target="../media/image82.png"/></Relationships>
</file>

<file path=ppt/slides/_rels/slide16.xml.rels><?xml version="1.0" encoding="UTF-8" standalone="yes"?><Relationships xmlns="http://schemas.openxmlformats.org/package/2006/relationships"><Relationship Id="rId11" Type="http://schemas.openxmlformats.org/officeDocument/2006/relationships/image" Target="../media/image2.png"/><Relationship Id="rId10" Type="http://schemas.openxmlformats.org/officeDocument/2006/relationships/image" Target="../media/image50.png"/><Relationship Id="rId12"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58.png"/><Relationship Id="rId4" Type="http://schemas.openxmlformats.org/officeDocument/2006/relationships/image" Target="../media/image52.png"/><Relationship Id="rId9" Type="http://schemas.openxmlformats.org/officeDocument/2006/relationships/image" Target="../media/image27.png"/><Relationship Id="rId5" Type="http://schemas.openxmlformats.org/officeDocument/2006/relationships/image" Target="../media/image64.gif"/><Relationship Id="rId6" Type="http://schemas.openxmlformats.org/officeDocument/2006/relationships/image" Target="../media/image65.png"/><Relationship Id="rId7" Type="http://schemas.openxmlformats.org/officeDocument/2006/relationships/image" Target="../media/image51.png"/><Relationship Id="rId8" Type="http://schemas.openxmlformats.org/officeDocument/2006/relationships/image" Target="../media/image4.png"/></Relationships>
</file>

<file path=ppt/slides/_rels/slide17.xml.rels><?xml version="1.0" encoding="UTF-8" standalone="yes"?><Relationships xmlns="http://schemas.openxmlformats.org/package/2006/relationships"><Relationship Id="rId11" Type="http://schemas.openxmlformats.org/officeDocument/2006/relationships/image" Target="../media/image83.png"/><Relationship Id="rId10" Type="http://schemas.openxmlformats.org/officeDocument/2006/relationships/image" Target="../media/image2.png"/><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jpg"/><Relationship Id="rId4" Type="http://schemas.openxmlformats.org/officeDocument/2006/relationships/image" Target="../media/image34.png"/><Relationship Id="rId9" Type="http://schemas.openxmlformats.org/officeDocument/2006/relationships/image" Target="../media/image102.gif"/><Relationship Id="rId5" Type="http://schemas.openxmlformats.org/officeDocument/2006/relationships/image" Target="../media/image49.png"/><Relationship Id="rId6" Type="http://schemas.openxmlformats.org/officeDocument/2006/relationships/image" Target="../media/image35.png"/><Relationship Id="rId7" Type="http://schemas.openxmlformats.org/officeDocument/2006/relationships/image" Target="../media/image48.png"/><Relationship Id="rId8" Type="http://schemas.openxmlformats.org/officeDocument/2006/relationships/image" Target="../media/image59.gif"/></Relationships>
</file>

<file path=ppt/slides/_rels/slide18.xml.rels><?xml version="1.0" encoding="UTF-8" standalone="yes"?><Relationships xmlns="http://schemas.openxmlformats.org/package/2006/relationships"><Relationship Id="rId11" Type="http://schemas.openxmlformats.org/officeDocument/2006/relationships/image" Target="../media/image85.png"/><Relationship Id="rId10" Type="http://schemas.openxmlformats.org/officeDocument/2006/relationships/image" Target="../media/image2.png"/><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jpg"/><Relationship Id="rId4" Type="http://schemas.openxmlformats.org/officeDocument/2006/relationships/image" Target="../media/image34.png"/><Relationship Id="rId9" Type="http://schemas.openxmlformats.org/officeDocument/2006/relationships/image" Target="../media/image102.gif"/><Relationship Id="rId5" Type="http://schemas.openxmlformats.org/officeDocument/2006/relationships/image" Target="../media/image49.png"/><Relationship Id="rId6" Type="http://schemas.openxmlformats.org/officeDocument/2006/relationships/image" Target="../media/image35.png"/><Relationship Id="rId7" Type="http://schemas.openxmlformats.org/officeDocument/2006/relationships/image" Target="../media/image48.png"/><Relationship Id="rId8" Type="http://schemas.openxmlformats.org/officeDocument/2006/relationships/image" Target="../media/image59.gif"/></Relationships>
</file>

<file path=ppt/slides/_rels/slide19.xml.rels><?xml version="1.0" encoding="UTF-8" standalone="yes"?><Relationships xmlns="http://schemas.openxmlformats.org/package/2006/relationships"><Relationship Id="rId11" Type="http://schemas.openxmlformats.org/officeDocument/2006/relationships/image" Target="../media/image2.png"/><Relationship Id="rId10" Type="http://schemas.openxmlformats.org/officeDocument/2006/relationships/image" Target="../media/image50.png"/><Relationship Id="rId12"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58.png"/><Relationship Id="rId4" Type="http://schemas.openxmlformats.org/officeDocument/2006/relationships/image" Target="../media/image52.png"/><Relationship Id="rId9" Type="http://schemas.openxmlformats.org/officeDocument/2006/relationships/image" Target="../media/image27.png"/><Relationship Id="rId5" Type="http://schemas.openxmlformats.org/officeDocument/2006/relationships/image" Target="../media/image64.gif"/><Relationship Id="rId6" Type="http://schemas.openxmlformats.org/officeDocument/2006/relationships/image" Target="../media/image65.png"/><Relationship Id="rId7" Type="http://schemas.openxmlformats.org/officeDocument/2006/relationships/image" Target="../media/image51.png"/><Relationship Id="rId8" Type="http://schemas.openxmlformats.org/officeDocument/2006/relationships/image" Target="../media/image4.png"/></Relationships>
</file>

<file path=ppt/slides/_rels/slide2.xml.rels><?xml version="1.0" encoding="UTF-8" standalone="yes"?><Relationships xmlns="http://schemas.openxmlformats.org/package/2006/relationships"><Relationship Id="rId11" Type="http://schemas.openxmlformats.org/officeDocument/2006/relationships/image" Target="../media/image4.png"/><Relationship Id="rId10" Type="http://schemas.openxmlformats.org/officeDocument/2006/relationships/image" Target="../media/image24.png"/><Relationship Id="rId12"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jpg"/><Relationship Id="rId4" Type="http://schemas.openxmlformats.org/officeDocument/2006/relationships/image" Target="../media/image23.png"/><Relationship Id="rId9" Type="http://schemas.openxmlformats.org/officeDocument/2006/relationships/slide" Target="/ppt/slides/slide1.xml"/><Relationship Id="rId5" Type="http://schemas.openxmlformats.org/officeDocument/2006/relationships/image" Target="../media/image9.png"/><Relationship Id="rId6" Type="http://schemas.openxmlformats.org/officeDocument/2006/relationships/image" Target="../media/image8.png"/><Relationship Id="rId7" Type="http://schemas.openxmlformats.org/officeDocument/2006/relationships/image" Target="../media/image36.png"/><Relationship Id="rId8" Type="http://schemas.openxmlformats.org/officeDocument/2006/relationships/image" Target="../media/image20.png"/></Relationships>
</file>

<file path=ppt/slides/_rels/slide20.xml.rels><?xml version="1.0" encoding="UTF-8" standalone="yes"?><Relationships xmlns="http://schemas.openxmlformats.org/package/2006/relationships"><Relationship Id="rId11" Type="http://schemas.openxmlformats.org/officeDocument/2006/relationships/image" Target="../media/image2.png"/><Relationship Id="rId10" Type="http://schemas.openxmlformats.org/officeDocument/2006/relationships/image" Target="../media/image86.png"/><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jpg"/><Relationship Id="rId4" Type="http://schemas.openxmlformats.org/officeDocument/2006/relationships/image" Target="../media/image34.png"/><Relationship Id="rId9" Type="http://schemas.openxmlformats.org/officeDocument/2006/relationships/image" Target="../media/image102.gif"/><Relationship Id="rId5" Type="http://schemas.openxmlformats.org/officeDocument/2006/relationships/image" Target="../media/image49.png"/><Relationship Id="rId6" Type="http://schemas.openxmlformats.org/officeDocument/2006/relationships/image" Target="../media/image35.png"/><Relationship Id="rId7" Type="http://schemas.openxmlformats.org/officeDocument/2006/relationships/image" Target="../media/image48.png"/><Relationship Id="rId8" Type="http://schemas.openxmlformats.org/officeDocument/2006/relationships/image" Target="../media/image59.gif"/></Relationships>
</file>

<file path=ppt/slides/_rels/slide21.xml.rels><?xml version="1.0" encoding="UTF-8" standalone="yes"?><Relationships xmlns="http://schemas.openxmlformats.org/package/2006/relationships"><Relationship Id="rId11" Type="http://schemas.openxmlformats.org/officeDocument/2006/relationships/image" Target="../media/image98.png"/><Relationship Id="rId10" Type="http://schemas.openxmlformats.org/officeDocument/2006/relationships/image" Target="../media/image2.png"/><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jpg"/><Relationship Id="rId4" Type="http://schemas.openxmlformats.org/officeDocument/2006/relationships/image" Target="../media/image34.png"/><Relationship Id="rId9" Type="http://schemas.openxmlformats.org/officeDocument/2006/relationships/image" Target="../media/image102.gif"/><Relationship Id="rId5" Type="http://schemas.openxmlformats.org/officeDocument/2006/relationships/image" Target="../media/image49.png"/><Relationship Id="rId6" Type="http://schemas.openxmlformats.org/officeDocument/2006/relationships/image" Target="../media/image35.png"/><Relationship Id="rId7" Type="http://schemas.openxmlformats.org/officeDocument/2006/relationships/image" Target="../media/image48.png"/><Relationship Id="rId8" Type="http://schemas.openxmlformats.org/officeDocument/2006/relationships/image" Target="../media/image59.gif"/></Relationships>
</file>

<file path=ppt/slides/_rels/slide22.xml.rels><?xml version="1.0" encoding="UTF-8" standalone="yes"?><Relationships xmlns="http://schemas.openxmlformats.org/package/2006/relationships"><Relationship Id="rId10" Type="http://schemas.openxmlformats.org/officeDocument/2006/relationships/image" Target="../media/image2.png"/><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94.png"/><Relationship Id="rId4" Type="http://schemas.openxmlformats.org/officeDocument/2006/relationships/image" Target="../media/image11.png"/><Relationship Id="rId9" Type="http://schemas.openxmlformats.org/officeDocument/2006/relationships/image" Target="../media/image101.png"/><Relationship Id="rId5" Type="http://schemas.openxmlformats.org/officeDocument/2006/relationships/image" Target="../media/image99.png"/><Relationship Id="rId6" Type="http://schemas.openxmlformats.org/officeDocument/2006/relationships/image" Target="../media/image18.png"/><Relationship Id="rId7" Type="http://schemas.openxmlformats.org/officeDocument/2006/relationships/image" Target="../media/image65.png"/><Relationship Id="rId8" Type="http://schemas.openxmlformats.org/officeDocument/2006/relationships/image" Target="../media/image22.png"/></Relationships>
</file>

<file path=ppt/slides/_rels/slide23.xml.rels><?xml version="1.0" encoding="UTF-8" standalone="yes"?><Relationships xmlns="http://schemas.openxmlformats.org/package/2006/relationships"><Relationship Id="rId10" Type="http://schemas.openxmlformats.org/officeDocument/2006/relationships/image" Target="../media/image2.png"/><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92.png"/><Relationship Id="rId4" Type="http://schemas.openxmlformats.org/officeDocument/2006/relationships/image" Target="../media/image99.png"/><Relationship Id="rId9" Type="http://schemas.openxmlformats.org/officeDocument/2006/relationships/image" Target="../media/image96.png"/><Relationship Id="rId5" Type="http://schemas.openxmlformats.org/officeDocument/2006/relationships/image" Target="../media/image65.png"/><Relationship Id="rId6" Type="http://schemas.openxmlformats.org/officeDocument/2006/relationships/image" Target="../media/image22.png"/><Relationship Id="rId7" Type="http://schemas.openxmlformats.org/officeDocument/2006/relationships/image" Target="../media/image101.png"/><Relationship Id="rId8" Type="http://schemas.openxmlformats.org/officeDocument/2006/relationships/image" Target="../media/image82.png"/></Relationships>
</file>

<file path=ppt/slides/_rels/slide3.xml.rels><?xml version="1.0" encoding="UTF-8" standalone="yes"?><Relationships xmlns="http://schemas.openxmlformats.org/package/2006/relationships"><Relationship Id="rId11" Type="http://schemas.openxmlformats.org/officeDocument/2006/relationships/image" Target="../media/image7.png"/><Relationship Id="rId10" Type="http://schemas.openxmlformats.org/officeDocument/2006/relationships/image" Target="../media/image21.png"/><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jpg"/><Relationship Id="rId4" Type="http://schemas.openxmlformats.org/officeDocument/2006/relationships/image" Target="../media/image41.png"/><Relationship Id="rId9" Type="http://schemas.openxmlformats.org/officeDocument/2006/relationships/image" Target="../media/image22.png"/><Relationship Id="rId5" Type="http://schemas.openxmlformats.org/officeDocument/2006/relationships/image" Target="../media/image11.png"/><Relationship Id="rId6" Type="http://schemas.openxmlformats.org/officeDocument/2006/relationships/image" Target="../media/image12.png"/><Relationship Id="rId7" Type="http://schemas.openxmlformats.org/officeDocument/2006/relationships/image" Target="../media/image18.png"/><Relationship Id="rId8" Type="http://schemas.openxmlformats.org/officeDocument/2006/relationships/image" Target="../media/image1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8.png"/><Relationship Id="rId4" Type="http://schemas.openxmlformats.org/officeDocument/2006/relationships/image" Target="../media/image11.png"/><Relationship Id="rId9" Type="http://schemas.openxmlformats.org/officeDocument/2006/relationships/image" Target="../media/image2.png"/><Relationship Id="rId5" Type="http://schemas.openxmlformats.org/officeDocument/2006/relationships/image" Target="../media/image42.png"/><Relationship Id="rId6" Type="http://schemas.openxmlformats.org/officeDocument/2006/relationships/image" Target="../media/image25.png"/><Relationship Id="rId7" Type="http://schemas.openxmlformats.org/officeDocument/2006/relationships/image" Target="../media/image27.png"/><Relationship Id="rId8" Type="http://schemas.openxmlformats.org/officeDocument/2006/relationships/image" Target="../media/image29.png"/></Relationships>
</file>

<file path=ppt/slides/_rels/slide5.xml.rels><?xml version="1.0" encoding="UTF-8" standalone="yes"?><Relationships xmlns="http://schemas.openxmlformats.org/package/2006/relationships"><Relationship Id="rId11" Type="http://schemas.openxmlformats.org/officeDocument/2006/relationships/image" Target="../media/image2.png"/><Relationship Id="rId10" Type="http://schemas.openxmlformats.org/officeDocument/2006/relationships/image" Target="../media/image38.png"/><Relationship Id="rId12"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jpg"/><Relationship Id="rId4" Type="http://schemas.openxmlformats.org/officeDocument/2006/relationships/image" Target="../media/image33.png"/><Relationship Id="rId9" Type="http://schemas.openxmlformats.org/officeDocument/2006/relationships/image" Target="../media/image48.png"/><Relationship Id="rId5" Type="http://schemas.openxmlformats.org/officeDocument/2006/relationships/image" Target="../media/image34.png"/><Relationship Id="rId6" Type="http://schemas.openxmlformats.org/officeDocument/2006/relationships/image" Target="../media/image49.png"/><Relationship Id="rId7" Type="http://schemas.openxmlformats.org/officeDocument/2006/relationships/image" Target="../media/image35.png"/><Relationship Id="rId8" Type="http://schemas.openxmlformats.org/officeDocument/2006/relationships/image" Target="../media/image66.png"/></Relationships>
</file>

<file path=ppt/slides/_rels/slide6.xml.rels><?xml version="1.0" encoding="UTF-8" standalone="yes"?><Relationships xmlns="http://schemas.openxmlformats.org/package/2006/relationships"><Relationship Id="rId11" Type="http://schemas.openxmlformats.org/officeDocument/2006/relationships/image" Target="../media/image7.png"/><Relationship Id="rId10" Type="http://schemas.openxmlformats.org/officeDocument/2006/relationships/image" Target="../media/image2.png"/><Relationship Id="rId12" Type="http://schemas.openxmlformats.org/officeDocument/2006/relationships/image" Target="../media/image54.png"/><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jpg"/><Relationship Id="rId4" Type="http://schemas.openxmlformats.org/officeDocument/2006/relationships/image" Target="../media/image33.png"/><Relationship Id="rId9" Type="http://schemas.openxmlformats.org/officeDocument/2006/relationships/image" Target="../media/image38.png"/><Relationship Id="rId5" Type="http://schemas.openxmlformats.org/officeDocument/2006/relationships/image" Target="../media/image34.png"/><Relationship Id="rId6" Type="http://schemas.openxmlformats.org/officeDocument/2006/relationships/image" Target="../media/image49.png"/><Relationship Id="rId7" Type="http://schemas.openxmlformats.org/officeDocument/2006/relationships/image" Target="../media/image35.png"/><Relationship Id="rId8" Type="http://schemas.openxmlformats.org/officeDocument/2006/relationships/image" Target="../media/image48.png"/></Relationships>
</file>

<file path=ppt/slides/_rels/slide7.xml.rels><?xml version="1.0" encoding="UTF-8" standalone="yes"?><Relationships xmlns="http://schemas.openxmlformats.org/package/2006/relationships"><Relationship Id="rId11" Type="http://schemas.openxmlformats.org/officeDocument/2006/relationships/image" Target="../media/image7.png"/><Relationship Id="rId10" Type="http://schemas.openxmlformats.org/officeDocument/2006/relationships/image" Target="../media/image2.png"/><Relationship Id="rId12" Type="http://schemas.openxmlformats.org/officeDocument/2006/relationships/image" Target="../media/image53.png"/><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jpg"/><Relationship Id="rId4" Type="http://schemas.openxmlformats.org/officeDocument/2006/relationships/image" Target="../media/image33.png"/><Relationship Id="rId9" Type="http://schemas.openxmlformats.org/officeDocument/2006/relationships/image" Target="../media/image38.png"/><Relationship Id="rId5" Type="http://schemas.openxmlformats.org/officeDocument/2006/relationships/image" Target="../media/image34.png"/><Relationship Id="rId6" Type="http://schemas.openxmlformats.org/officeDocument/2006/relationships/image" Target="../media/image49.png"/><Relationship Id="rId7" Type="http://schemas.openxmlformats.org/officeDocument/2006/relationships/image" Target="../media/image35.png"/><Relationship Id="rId8" Type="http://schemas.openxmlformats.org/officeDocument/2006/relationships/image" Target="../media/image48.png"/></Relationships>
</file>

<file path=ppt/slides/_rels/slide8.xml.rels><?xml version="1.0" encoding="UTF-8" standalone="yes"?><Relationships xmlns="http://schemas.openxmlformats.org/package/2006/relationships"><Relationship Id="rId11" Type="http://schemas.openxmlformats.org/officeDocument/2006/relationships/image" Target="../media/image60.png"/><Relationship Id="rId10" Type="http://schemas.openxmlformats.org/officeDocument/2006/relationships/image" Target="../media/image2.png"/><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jpg"/><Relationship Id="rId4" Type="http://schemas.openxmlformats.org/officeDocument/2006/relationships/image" Target="../media/image34.png"/><Relationship Id="rId9" Type="http://schemas.openxmlformats.org/officeDocument/2006/relationships/image" Target="../media/image4.png"/><Relationship Id="rId5" Type="http://schemas.openxmlformats.org/officeDocument/2006/relationships/image" Target="../media/image49.png"/><Relationship Id="rId6" Type="http://schemas.openxmlformats.org/officeDocument/2006/relationships/image" Target="../media/image35.png"/><Relationship Id="rId7" Type="http://schemas.openxmlformats.org/officeDocument/2006/relationships/image" Target="../media/image45.gif"/><Relationship Id="rId8" Type="http://schemas.openxmlformats.org/officeDocument/2006/relationships/image" Target="../media/image46.gif"/></Relationships>
</file>

<file path=ppt/slides/_rels/slide9.xml.rels><?xml version="1.0" encoding="UTF-8" standalone="yes"?><Relationships xmlns="http://schemas.openxmlformats.org/package/2006/relationships"><Relationship Id="rId11" Type="http://schemas.openxmlformats.org/officeDocument/2006/relationships/image" Target="../media/image4.png"/><Relationship Id="rId10" Type="http://schemas.openxmlformats.org/officeDocument/2006/relationships/image" Target="../media/image69.png"/><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jpg"/><Relationship Id="rId4" Type="http://schemas.openxmlformats.org/officeDocument/2006/relationships/image" Target="../media/image34.png"/><Relationship Id="rId9" Type="http://schemas.openxmlformats.org/officeDocument/2006/relationships/image" Target="../media/image46.gif"/><Relationship Id="rId5" Type="http://schemas.openxmlformats.org/officeDocument/2006/relationships/image" Target="../media/image49.png"/><Relationship Id="rId6" Type="http://schemas.openxmlformats.org/officeDocument/2006/relationships/image" Target="../media/image35.png"/><Relationship Id="rId7" Type="http://schemas.openxmlformats.org/officeDocument/2006/relationships/image" Target="../media/image48.png"/><Relationship Id="rId8" Type="http://schemas.openxmlformats.org/officeDocument/2006/relationships/image" Target="../media/image45.gif"/></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pic>
        <p:nvPicPr>
          <p:cNvPr descr="A picture containing outdoor object, star, night, night sky&#10;&#10;Description automatically generated" id="84" name="Google Shape;84;p1"/>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85" name="Google Shape;85;p1"/>
          <p:cNvSpPr txBox="1"/>
          <p:nvPr/>
        </p:nvSpPr>
        <p:spPr>
          <a:xfrm>
            <a:off x="3449781" y="371565"/>
            <a:ext cx="5292437" cy="186204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11500" u="none" cap="none" strike="noStrike">
                <a:solidFill>
                  <a:srgbClr val="E7E6E6"/>
                </a:solidFill>
                <a:latin typeface="Arial"/>
                <a:ea typeface="Arial"/>
                <a:cs typeface="Arial"/>
                <a:sym typeface="Arial"/>
              </a:rPr>
              <a:t>NT106.N21.MMCL</a:t>
            </a:r>
            <a:endParaRPr b="0" i="0" sz="11500" u="none" cap="none" strike="noStrike">
              <a:solidFill>
                <a:srgbClr val="E7E6E6"/>
              </a:solidFill>
              <a:latin typeface="Calibri"/>
              <a:ea typeface="Calibri"/>
              <a:cs typeface="Calibri"/>
              <a:sym typeface="Calibri"/>
            </a:endParaRPr>
          </a:p>
        </p:txBody>
      </p:sp>
      <p:pic>
        <p:nvPicPr>
          <p:cNvPr descr="Text&#10;&#10;Description automatically generated" id="86" name="Google Shape;86;p1"/>
          <p:cNvPicPr preferRelativeResize="0"/>
          <p:nvPr/>
        </p:nvPicPr>
        <p:blipFill rotWithShape="1">
          <a:blip r:embed="rId4">
            <a:alphaModFix/>
          </a:blip>
          <a:srcRect b="64963" l="18124" r="71708" t="7531"/>
          <a:stretch/>
        </p:blipFill>
        <p:spPr>
          <a:xfrm>
            <a:off x="640781" y="5178005"/>
            <a:ext cx="1172203" cy="1783786"/>
          </a:xfrm>
          <a:prstGeom prst="rect">
            <a:avLst/>
          </a:prstGeom>
          <a:noFill/>
          <a:ln>
            <a:noFill/>
          </a:ln>
        </p:spPr>
      </p:pic>
      <p:pic>
        <p:nvPicPr>
          <p:cNvPr descr="Text&#10;&#10;Description automatically generated" id="87" name="Google Shape;87;p1"/>
          <p:cNvPicPr preferRelativeResize="0"/>
          <p:nvPr/>
        </p:nvPicPr>
        <p:blipFill rotWithShape="1">
          <a:blip r:embed="rId5">
            <a:alphaModFix/>
          </a:blip>
          <a:srcRect b="0" l="27258" r="26810" t="84020"/>
          <a:stretch/>
        </p:blipFill>
        <p:spPr>
          <a:xfrm>
            <a:off x="3356346" y="5779731"/>
            <a:ext cx="5600075" cy="1078269"/>
          </a:xfrm>
          <a:prstGeom prst="rect">
            <a:avLst/>
          </a:prstGeom>
          <a:noFill/>
          <a:ln>
            <a:noFill/>
          </a:ln>
        </p:spPr>
      </p:pic>
      <p:pic>
        <p:nvPicPr>
          <p:cNvPr id="88" name="Google Shape;88;p1"/>
          <p:cNvPicPr preferRelativeResize="0"/>
          <p:nvPr/>
        </p:nvPicPr>
        <p:blipFill rotWithShape="1">
          <a:blip r:embed="rId6">
            <a:alphaModFix/>
          </a:blip>
          <a:srcRect b="1682" l="6484" r="79874" t="72307"/>
          <a:stretch/>
        </p:blipFill>
        <p:spPr>
          <a:xfrm rot="-1725433">
            <a:off x="1788652" y="941957"/>
            <a:ext cx="1663191" cy="1783786"/>
          </a:xfrm>
          <a:prstGeom prst="rect">
            <a:avLst/>
          </a:prstGeom>
          <a:noFill/>
          <a:ln>
            <a:noFill/>
          </a:ln>
        </p:spPr>
      </p:pic>
      <p:pic>
        <p:nvPicPr>
          <p:cNvPr id="89" name="Google Shape;89;p1"/>
          <p:cNvPicPr preferRelativeResize="0"/>
          <p:nvPr/>
        </p:nvPicPr>
        <p:blipFill rotWithShape="1">
          <a:blip r:embed="rId7">
            <a:alphaModFix/>
          </a:blip>
          <a:srcRect b="43975" l="3173" r="85130" t="42222"/>
          <a:stretch/>
        </p:blipFill>
        <p:spPr>
          <a:xfrm>
            <a:off x="10539630" y="5555411"/>
            <a:ext cx="1426122" cy="946579"/>
          </a:xfrm>
          <a:prstGeom prst="rect">
            <a:avLst/>
          </a:prstGeom>
          <a:noFill/>
          <a:ln>
            <a:noFill/>
          </a:ln>
        </p:spPr>
      </p:pic>
      <p:pic>
        <p:nvPicPr>
          <p:cNvPr id="90" name="Google Shape;90;p1"/>
          <p:cNvPicPr preferRelativeResize="0"/>
          <p:nvPr/>
        </p:nvPicPr>
        <p:blipFill rotWithShape="1">
          <a:blip r:embed="rId8">
            <a:alphaModFix/>
          </a:blip>
          <a:srcRect b="64945" l="70000" r="18883" t="14805"/>
          <a:stretch/>
        </p:blipFill>
        <p:spPr>
          <a:xfrm>
            <a:off x="9587737" y="5029199"/>
            <a:ext cx="1355393" cy="1388758"/>
          </a:xfrm>
          <a:prstGeom prst="rect">
            <a:avLst/>
          </a:prstGeom>
          <a:noFill/>
          <a:ln>
            <a:noFill/>
          </a:ln>
        </p:spPr>
      </p:pic>
      <p:pic>
        <p:nvPicPr>
          <p:cNvPr id="91" name="Google Shape;91;p1"/>
          <p:cNvPicPr preferRelativeResize="0"/>
          <p:nvPr/>
        </p:nvPicPr>
        <p:blipFill rotWithShape="1">
          <a:blip r:embed="rId9">
            <a:alphaModFix/>
          </a:blip>
          <a:srcRect b="11008" l="87558" r="1855" t="63802"/>
          <a:stretch/>
        </p:blipFill>
        <p:spPr>
          <a:xfrm>
            <a:off x="8942404" y="-67375"/>
            <a:ext cx="1290665" cy="1727508"/>
          </a:xfrm>
          <a:prstGeom prst="rect">
            <a:avLst/>
          </a:prstGeom>
          <a:noFill/>
          <a:ln>
            <a:noFill/>
          </a:ln>
        </p:spPr>
      </p:pic>
      <p:pic>
        <p:nvPicPr>
          <p:cNvPr id="92" name="Google Shape;92;p1"/>
          <p:cNvPicPr preferRelativeResize="0"/>
          <p:nvPr/>
        </p:nvPicPr>
        <p:blipFill rotWithShape="1">
          <a:blip r:embed="rId10">
            <a:alphaModFix/>
          </a:blip>
          <a:srcRect b="20043" l="76071" r="11429" t="52127"/>
          <a:stretch/>
        </p:blipFill>
        <p:spPr>
          <a:xfrm rot="-1889249">
            <a:off x="761305" y="2713449"/>
            <a:ext cx="1524000" cy="1908502"/>
          </a:xfrm>
          <a:prstGeom prst="rect">
            <a:avLst/>
          </a:prstGeom>
          <a:noFill/>
          <a:ln>
            <a:noFill/>
          </a:ln>
        </p:spPr>
      </p:pic>
      <p:pic>
        <p:nvPicPr>
          <p:cNvPr id="93" name="Google Shape;93;p1"/>
          <p:cNvPicPr preferRelativeResize="0"/>
          <p:nvPr/>
        </p:nvPicPr>
        <p:blipFill rotWithShape="1">
          <a:blip r:embed="rId11">
            <a:alphaModFix/>
          </a:blip>
          <a:srcRect b="6417" l="70714" r="16294" t="75915"/>
          <a:stretch/>
        </p:blipFill>
        <p:spPr>
          <a:xfrm>
            <a:off x="9789700" y="2197180"/>
            <a:ext cx="1499861" cy="1147485"/>
          </a:xfrm>
          <a:prstGeom prst="rect">
            <a:avLst/>
          </a:prstGeom>
          <a:noFill/>
          <a:ln>
            <a:noFill/>
          </a:ln>
        </p:spPr>
      </p:pic>
      <p:pic>
        <p:nvPicPr>
          <p:cNvPr descr="A lit up jack-o-lantern&#10;&#10;Description automatically generated with medium confidence" id="94" name="Google Shape;94;p1"/>
          <p:cNvPicPr preferRelativeResize="0"/>
          <p:nvPr/>
        </p:nvPicPr>
        <p:blipFill rotWithShape="1">
          <a:blip r:embed="rId12">
            <a:alphaModFix/>
          </a:blip>
          <a:srcRect b="13435" l="8859" r="50426" t="5274"/>
          <a:stretch/>
        </p:blipFill>
        <p:spPr>
          <a:xfrm rot="-1105569">
            <a:off x="11092665" y="6733534"/>
            <a:ext cx="1499861" cy="1497299"/>
          </a:xfrm>
          <a:prstGeom prst="rect">
            <a:avLst/>
          </a:prstGeom>
          <a:noFill/>
          <a:ln>
            <a:noFill/>
          </a:ln>
        </p:spPr>
      </p:pic>
      <p:pic>
        <p:nvPicPr>
          <p:cNvPr id="95" name="Google Shape;95;p1"/>
          <p:cNvPicPr preferRelativeResize="0"/>
          <p:nvPr/>
        </p:nvPicPr>
        <p:blipFill rotWithShape="1">
          <a:blip r:embed="rId13">
            <a:alphaModFix/>
          </a:blip>
          <a:srcRect b="0" l="0" r="0" t="0"/>
          <a:stretch/>
        </p:blipFill>
        <p:spPr>
          <a:xfrm>
            <a:off x="11436985" y="-495300"/>
            <a:ext cx="495300" cy="495300"/>
          </a:xfrm>
          <a:prstGeom prst="rect">
            <a:avLst/>
          </a:prstGeom>
          <a:noFill/>
          <a:ln>
            <a:noFill/>
          </a:ln>
        </p:spPr>
      </p:pic>
      <p:sp>
        <p:nvSpPr>
          <p:cNvPr id="96" name="Google Shape;96;p1"/>
          <p:cNvSpPr txBox="1"/>
          <p:nvPr/>
        </p:nvSpPr>
        <p:spPr>
          <a:xfrm>
            <a:off x="5072489" y="3088336"/>
            <a:ext cx="2316243" cy="101566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6000" u="none" cap="none" strike="noStrike">
                <a:solidFill>
                  <a:schemeClr val="lt1"/>
                </a:solidFill>
                <a:latin typeface="Arial"/>
                <a:ea typeface="Arial"/>
                <a:cs typeface="Arial"/>
                <a:sym typeface="Arial"/>
              </a:rPr>
              <a:t>Group 9</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95"/>
                                        </p:tgtEl>
                                        <p:attrNameLst>
                                          <p:attrName>style.visibility</p:attrName>
                                        </p:attrNameLst>
                                      </p:cBhvr>
                                      <p:to>
                                        <p:strVal val="visible"/>
                                      </p:to>
                                    </p:set>
                                    <p:animEffect filter="fade" transition="in">
                                      <p:cBhvr>
                                        <p:cTn dur="5000"/>
                                        <p:tgtEl>
                                          <p:spTgt spid="95"/>
                                        </p:tgtEl>
                                      </p:cBhvr>
                                    </p:animEffect>
                                  </p:childTnLst>
                                </p:cTn>
                              </p:par>
                              <p:par>
                                <p:cTn fill="hold" nodeType="withEffect" presetClass="emph" presetID="8" presetSubtype="0">
                                  <p:stCondLst>
                                    <p:cond delay="0"/>
                                  </p:stCondLst>
                                  <p:childTnLst>
                                    <p:animRot by="-21600000">
                                      <p:cBhvr>
                                        <p:cTn dur="3000" fill="hold"/>
                                        <p:tgtEl>
                                          <p:spTgt spid="86"/>
                                        </p:tgtEl>
                                        <p:attrNameLst>
                                          <p:attrName>r</p:attrName>
                                        </p:attrNameLst>
                                      </p:cBhvr>
                                    </p:animRot>
                                  </p:childTnLst>
                                </p:cTn>
                              </p:par>
                              <p:par>
                                <p:cTn fill="hold" nodeType="withEffect" presetClass="emph" presetID="8" presetSubtype="0">
                                  <p:stCondLst>
                                    <p:cond delay="0"/>
                                  </p:stCondLst>
                                  <p:childTnLst>
                                    <p:animRot by="-21600000">
                                      <p:cBhvr>
                                        <p:cTn dur="3000" fill="hold"/>
                                        <p:tgtEl>
                                          <p:spTgt spid="88"/>
                                        </p:tgtEl>
                                        <p:attrNameLst>
                                          <p:attrName>r</p:attrName>
                                        </p:attrNameLst>
                                      </p:cBhvr>
                                    </p:animRot>
                                  </p:childTnLst>
                                </p:cTn>
                              </p:par>
                              <p:par>
                                <p:cTn fill="hold" nodeType="withEffect" presetClass="emph" presetID="8" presetSubtype="0">
                                  <p:stCondLst>
                                    <p:cond delay="0"/>
                                  </p:stCondLst>
                                  <p:childTnLst>
                                    <p:animRot by="-21600000">
                                      <p:cBhvr>
                                        <p:cTn dur="3000" fill="hold"/>
                                        <p:tgtEl>
                                          <p:spTgt spid="89"/>
                                        </p:tgtEl>
                                        <p:attrNameLst>
                                          <p:attrName>r</p:attrName>
                                        </p:attrNameLst>
                                      </p:cBhvr>
                                    </p:animRot>
                                  </p:childTnLst>
                                </p:cTn>
                              </p:par>
                              <p:par>
                                <p:cTn fill="hold" nodeType="withEffect" presetClass="emph" presetID="8" presetSubtype="0">
                                  <p:stCondLst>
                                    <p:cond delay="0"/>
                                  </p:stCondLst>
                                  <p:childTnLst>
                                    <p:animRot by="-21600000">
                                      <p:cBhvr>
                                        <p:cTn dur="3000" fill="hold"/>
                                        <p:tgtEl>
                                          <p:spTgt spid="93"/>
                                        </p:tgtEl>
                                        <p:attrNameLst>
                                          <p:attrName>r</p:attrName>
                                        </p:attrNameLst>
                                      </p:cBhvr>
                                    </p:animRot>
                                  </p:childTnLst>
                                </p:cTn>
                              </p:par>
                              <p:par>
                                <p:cTn fill="hold" nodeType="withEffect" presetClass="emph" presetID="8" presetSubtype="0">
                                  <p:stCondLst>
                                    <p:cond delay="0"/>
                                  </p:stCondLst>
                                  <p:childTnLst>
                                    <p:animRot by="-21600000">
                                      <p:cBhvr>
                                        <p:cTn dur="3000" fill="hold"/>
                                        <p:tgtEl>
                                          <p:spTgt spid="91"/>
                                        </p:tgtEl>
                                        <p:attrNameLst>
                                          <p:attrName>r</p:attrName>
                                        </p:attrNameLst>
                                      </p:cBhvr>
                                    </p:animRot>
                                  </p:childTnLst>
                                </p:cTn>
                              </p:par>
                              <p:par>
                                <p:cTn fill="hold" nodeType="withEffect" presetClass="emph" presetID="8" presetSubtype="0">
                                  <p:stCondLst>
                                    <p:cond delay="0"/>
                                  </p:stCondLst>
                                  <p:childTnLst>
                                    <p:animRot by="-21600000">
                                      <p:cBhvr>
                                        <p:cTn dur="3000" fill="hold"/>
                                        <p:tgtEl>
                                          <p:spTgt spid="90"/>
                                        </p:tgtEl>
                                        <p:attrNameLst>
                                          <p:attrName>r</p:attrName>
                                        </p:attrNameLst>
                                      </p:cBhvr>
                                    </p:animRot>
                                  </p:childTnLst>
                                </p:cTn>
                              </p:par>
                              <p:par>
                                <p:cTn fill="hold" nodeType="withEffect" presetClass="emph" presetID="8" presetSubtype="0">
                                  <p:stCondLst>
                                    <p:cond delay="0"/>
                                  </p:stCondLst>
                                  <p:childTnLst>
                                    <p:animRot by="-21600000">
                                      <p:cBhvr>
                                        <p:cTn dur="3000" fill="hold"/>
                                        <p:tgtEl>
                                          <p:spTgt spid="92"/>
                                        </p:tgtEl>
                                        <p:attrNameLst>
                                          <p:attrName>r</p:attrName>
                                        </p:attrNameLst>
                                      </p:cBhvr>
                                    </p:animRo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pic>
        <p:nvPicPr>
          <p:cNvPr id="247" name="Google Shape;247;p10"/>
          <p:cNvPicPr preferRelativeResize="0"/>
          <p:nvPr/>
        </p:nvPicPr>
        <p:blipFill rotWithShape="1">
          <a:blip r:embed="rId3">
            <a:alphaModFix/>
          </a:blip>
          <a:srcRect b="0" l="0" r="0" t="0"/>
          <a:stretch/>
        </p:blipFill>
        <p:spPr>
          <a:xfrm>
            <a:off x="0" y="0"/>
            <a:ext cx="12192000" cy="6858000"/>
          </a:xfrm>
          <a:prstGeom prst="rect">
            <a:avLst/>
          </a:prstGeom>
          <a:noFill/>
          <a:ln>
            <a:noFill/>
          </a:ln>
        </p:spPr>
      </p:pic>
      <p:pic>
        <p:nvPicPr>
          <p:cNvPr descr="Icon&#10;&#10;Description automatically generated" id="248" name="Google Shape;248;p10"/>
          <p:cNvPicPr preferRelativeResize="0"/>
          <p:nvPr/>
        </p:nvPicPr>
        <p:blipFill rotWithShape="1">
          <a:blip r:embed="rId4">
            <a:alphaModFix/>
          </a:blip>
          <a:srcRect b="0" l="0" r="0" t="0"/>
          <a:stretch/>
        </p:blipFill>
        <p:spPr>
          <a:xfrm>
            <a:off x="6721763" y="2565400"/>
            <a:ext cx="1028799" cy="1028799"/>
          </a:xfrm>
          <a:prstGeom prst="rect">
            <a:avLst/>
          </a:prstGeom>
          <a:noFill/>
          <a:ln>
            <a:noFill/>
          </a:ln>
        </p:spPr>
      </p:pic>
      <p:pic>
        <p:nvPicPr>
          <p:cNvPr descr="fdfew" id="249" name="Google Shape;249;p10"/>
          <p:cNvPicPr preferRelativeResize="0"/>
          <p:nvPr/>
        </p:nvPicPr>
        <p:blipFill rotWithShape="1">
          <a:blip r:embed="rId5">
            <a:alphaModFix/>
          </a:blip>
          <a:srcRect b="0" l="0" r="0" t="0"/>
          <a:stretch/>
        </p:blipFill>
        <p:spPr>
          <a:xfrm>
            <a:off x="6982741" y="2484543"/>
            <a:ext cx="1535642" cy="1629410"/>
          </a:xfrm>
          <a:prstGeom prst="rect">
            <a:avLst/>
          </a:prstGeom>
          <a:noFill/>
          <a:ln>
            <a:noFill/>
          </a:ln>
        </p:spPr>
      </p:pic>
      <p:pic>
        <p:nvPicPr>
          <p:cNvPr descr="A picture containing icon&#10;&#10;Description automatically generated" id="250" name="Google Shape;250;p10"/>
          <p:cNvPicPr preferRelativeResize="0"/>
          <p:nvPr/>
        </p:nvPicPr>
        <p:blipFill rotWithShape="1">
          <a:blip r:embed="rId6">
            <a:alphaModFix/>
          </a:blip>
          <a:srcRect b="0" l="0" r="0" t="0"/>
          <a:stretch/>
        </p:blipFill>
        <p:spPr>
          <a:xfrm flipH="1">
            <a:off x="8039361" y="6938857"/>
            <a:ext cx="958043" cy="1102707"/>
          </a:xfrm>
          <a:prstGeom prst="rect">
            <a:avLst/>
          </a:prstGeom>
          <a:noFill/>
          <a:ln>
            <a:noFill/>
          </a:ln>
        </p:spPr>
      </p:pic>
      <p:pic>
        <p:nvPicPr>
          <p:cNvPr descr="A picture containing text, wheel&#10;&#10;Description automatically generated" id="251" name="Google Shape;251;p10"/>
          <p:cNvPicPr preferRelativeResize="0"/>
          <p:nvPr/>
        </p:nvPicPr>
        <p:blipFill rotWithShape="1">
          <a:blip r:embed="rId7">
            <a:alphaModFix/>
          </a:blip>
          <a:srcRect b="0" l="0" r="0" t="0"/>
          <a:stretch/>
        </p:blipFill>
        <p:spPr>
          <a:xfrm>
            <a:off x="10617779" y="3978842"/>
            <a:ext cx="1292760" cy="1292760"/>
          </a:xfrm>
          <a:prstGeom prst="rect">
            <a:avLst/>
          </a:prstGeom>
          <a:noFill/>
          <a:ln>
            <a:noFill/>
          </a:ln>
        </p:spPr>
      </p:pic>
      <p:pic>
        <p:nvPicPr>
          <p:cNvPr descr="A lit up jack-o-lantern&#10;&#10;Description automatically generated with medium confidence" id="252" name="Google Shape;252;p10"/>
          <p:cNvPicPr preferRelativeResize="0"/>
          <p:nvPr/>
        </p:nvPicPr>
        <p:blipFill rotWithShape="1">
          <a:blip r:embed="rId8">
            <a:alphaModFix/>
          </a:blip>
          <a:srcRect b="13435" l="8859" r="50426" t="5274"/>
          <a:stretch/>
        </p:blipFill>
        <p:spPr>
          <a:xfrm flipH="1" rot="871788">
            <a:off x="2200614" y="6898735"/>
            <a:ext cx="1117125" cy="1080367"/>
          </a:xfrm>
          <a:prstGeom prst="rect">
            <a:avLst/>
          </a:prstGeom>
          <a:noFill/>
          <a:ln>
            <a:noFill/>
          </a:ln>
        </p:spPr>
      </p:pic>
      <p:grpSp>
        <p:nvGrpSpPr>
          <p:cNvPr id="253" name="Google Shape;253;p10"/>
          <p:cNvGrpSpPr/>
          <p:nvPr/>
        </p:nvGrpSpPr>
        <p:grpSpPr>
          <a:xfrm>
            <a:off x="0" y="222091"/>
            <a:ext cx="12192000" cy="5715415"/>
            <a:chOff x="0" y="18347"/>
            <a:chExt cx="12192000" cy="5715415"/>
          </a:xfrm>
        </p:grpSpPr>
        <p:pic>
          <p:nvPicPr>
            <p:cNvPr descr="Background pattern&#10;&#10;Description automatically generated" id="254" name="Google Shape;254;p10"/>
            <p:cNvPicPr preferRelativeResize="0"/>
            <p:nvPr/>
          </p:nvPicPr>
          <p:blipFill rotWithShape="1">
            <a:blip r:embed="rId9">
              <a:alphaModFix/>
            </a:blip>
            <a:srcRect b="0" l="0" r="0" t="0"/>
            <a:stretch/>
          </p:blipFill>
          <p:spPr>
            <a:xfrm>
              <a:off x="0" y="1124238"/>
              <a:ext cx="12192000" cy="4609524"/>
            </a:xfrm>
            <a:prstGeom prst="rect">
              <a:avLst/>
            </a:prstGeom>
            <a:noFill/>
            <a:ln>
              <a:noFill/>
            </a:ln>
          </p:spPr>
        </p:pic>
        <p:pic>
          <p:nvPicPr>
            <p:cNvPr descr="Icon&#10;&#10;Description automatically generated" id="255" name="Google Shape;255;p10"/>
            <p:cNvPicPr preferRelativeResize="0"/>
            <p:nvPr/>
          </p:nvPicPr>
          <p:blipFill rotWithShape="1">
            <a:blip r:embed="rId10">
              <a:alphaModFix/>
            </a:blip>
            <a:srcRect b="0" l="48034" r="7071" t="0"/>
            <a:stretch/>
          </p:blipFill>
          <p:spPr>
            <a:xfrm>
              <a:off x="4883345" y="18347"/>
              <a:ext cx="2783840" cy="3105150"/>
            </a:xfrm>
            <a:prstGeom prst="rect">
              <a:avLst/>
            </a:prstGeom>
            <a:noFill/>
            <a:ln>
              <a:noFill/>
            </a:ln>
          </p:spPr>
        </p:pic>
        <p:sp>
          <p:nvSpPr>
            <p:cNvPr id="256" name="Google Shape;256;p10"/>
            <p:cNvSpPr txBox="1"/>
            <p:nvPr/>
          </p:nvSpPr>
          <p:spPr>
            <a:xfrm>
              <a:off x="2814320" y="2557354"/>
              <a:ext cx="6563360" cy="193899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6000">
                  <a:solidFill>
                    <a:schemeClr val="dk1"/>
                  </a:solidFill>
                  <a:latin typeface="Calibri"/>
                  <a:ea typeface="Calibri"/>
                  <a:cs typeface="Calibri"/>
                  <a:sym typeface="Calibri"/>
                </a:rPr>
                <a:t>CÁC CHỦ THỂ TRONG TRÒ CHƠI</a:t>
              </a:r>
              <a:endParaRPr b="1" sz="6000">
                <a:solidFill>
                  <a:schemeClr val="dk1"/>
                </a:solidFill>
                <a:latin typeface="Calibri"/>
                <a:ea typeface="Calibri"/>
                <a:cs typeface="Calibri"/>
                <a:sym typeface="Calibri"/>
              </a:endParaRPr>
            </a:p>
          </p:txBody>
        </p:sp>
      </p:grpSp>
      <p:pic>
        <p:nvPicPr>
          <p:cNvPr id="257" name="Google Shape;257;p10"/>
          <p:cNvPicPr preferRelativeResize="0"/>
          <p:nvPr/>
        </p:nvPicPr>
        <p:blipFill rotWithShape="1">
          <a:blip r:embed="rId11">
            <a:alphaModFix/>
          </a:blip>
          <a:srcRect b="0" l="0" r="0" t="0"/>
          <a:stretch/>
        </p:blipFill>
        <p:spPr>
          <a:xfrm>
            <a:off x="11132820" y="-723265"/>
            <a:ext cx="495300" cy="495300"/>
          </a:xfrm>
          <a:prstGeom prst="rect">
            <a:avLst/>
          </a:prstGeom>
          <a:noFill/>
          <a:ln>
            <a:noFill/>
          </a:ln>
        </p:spPr>
      </p:pic>
      <p:pic>
        <p:nvPicPr>
          <p:cNvPr id="258" name="Google Shape;258;p10"/>
          <p:cNvPicPr preferRelativeResize="0"/>
          <p:nvPr/>
        </p:nvPicPr>
        <p:blipFill rotWithShape="1">
          <a:blip r:embed="rId12">
            <a:alphaModFix/>
          </a:blip>
          <a:srcRect b="0" l="0" r="0" t="0"/>
          <a:stretch/>
        </p:blipFill>
        <p:spPr>
          <a:xfrm>
            <a:off x="10039350" y="-568220"/>
            <a:ext cx="487363" cy="487363"/>
          </a:xfrm>
          <a:prstGeom prst="rect">
            <a:avLst/>
          </a:prstGeom>
          <a:noFill/>
          <a:ln>
            <a:noFill/>
          </a:ln>
        </p:spPr>
      </p:pic>
      <p:pic>
        <p:nvPicPr>
          <p:cNvPr id="259" name="Google Shape;259;p10"/>
          <p:cNvPicPr preferRelativeResize="0"/>
          <p:nvPr/>
        </p:nvPicPr>
        <p:blipFill rotWithShape="1">
          <a:blip r:embed="rId12">
            <a:alphaModFix/>
          </a:blip>
          <a:srcRect b="0" l="0" r="0" t="0"/>
          <a:stretch/>
        </p:blipFill>
        <p:spPr>
          <a:xfrm>
            <a:off x="1689100" y="-427038"/>
            <a:ext cx="487363" cy="487363"/>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57"/>
                                        </p:tgtEl>
                                        <p:attrNameLst>
                                          <p:attrName>style.visibility</p:attrName>
                                        </p:attrNameLst>
                                      </p:cBhvr>
                                      <p:to>
                                        <p:strVal val="visible"/>
                                      </p:to>
                                    </p:set>
                                    <p:animEffect filter="fade" transition="in">
                                      <p:cBhvr>
                                        <p:cTn dur="653"/>
                                        <p:tgtEl>
                                          <p:spTgt spid="257"/>
                                        </p:tgtEl>
                                      </p:cBhvr>
                                    </p:animEffect>
                                  </p:childTnLst>
                                </p:cTn>
                              </p:par>
                            </p:childTnLst>
                          </p:cTn>
                        </p:par>
                        <p:par>
                          <p:cTn fill="hold">
                            <p:stCondLst>
                              <p:cond delay="653"/>
                            </p:stCondLst>
                            <p:childTnLst>
                              <p:par>
                                <p:cTn fill="hold" nodeType="afterEffect" presetClass="entr" presetID="10" presetSubtype="0">
                                  <p:stCondLst>
                                    <p:cond delay="0"/>
                                  </p:stCondLst>
                                  <p:childTnLst>
                                    <p:set>
                                      <p:cBhvr>
                                        <p:cTn dur="1" fill="hold">
                                          <p:stCondLst>
                                            <p:cond delay="0"/>
                                          </p:stCondLst>
                                        </p:cTn>
                                        <p:tgtEl>
                                          <p:spTgt spid="259"/>
                                        </p:tgtEl>
                                        <p:attrNameLst>
                                          <p:attrName>style.visibility</p:attrName>
                                        </p:attrNameLst>
                                      </p:cBhvr>
                                      <p:to>
                                        <p:strVal val="visible"/>
                                      </p:to>
                                    </p:set>
                                    <p:animEffect filter="fade" transition="in">
                                      <p:cBhvr>
                                        <p:cTn dur="833"/>
                                        <p:tgtEl>
                                          <p:spTgt spid="259"/>
                                        </p:tgtEl>
                                      </p:cBhvr>
                                    </p:animEffect>
                                  </p:childTnLst>
                                </p:cTn>
                              </p:par>
                            </p:childTnLst>
                          </p:cTn>
                        </p:par>
                        <p:par>
                          <p:cTn fill="hold">
                            <p:stCondLst>
                              <p:cond delay="1486"/>
                            </p:stCondLst>
                            <p:childTnLst>
                              <p:par>
                                <p:cTn fill="hold" nodeType="afterEffect" presetClass="entr" presetID="1" presetSubtype="0">
                                  <p:stCondLst>
                                    <p:cond delay="0"/>
                                  </p:stCondLst>
                                  <p:childTnLst>
                                    <p:set>
                                      <p:cBhvr>
                                        <p:cTn dur="1" fill="hold">
                                          <p:stCondLst>
                                            <p:cond delay="0"/>
                                          </p:stCondLst>
                                        </p:cTn>
                                        <p:tgtEl>
                                          <p:spTgt spid="251"/>
                                        </p:tgtEl>
                                        <p:attrNameLst>
                                          <p:attrName>style.visibility</p:attrName>
                                        </p:attrNameLst>
                                      </p:cBhvr>
                                      <p:to>
                                        <p:strVal val="visible"/>
                                      </p:to>
                                    </p:set>
                                  </p:childTnLst>
                                </p:cTn>
                              </p:par>
                            </p:childTnLst>
                          </p:cTn>
                        </p:par>
                        <p:par>
                          <p:cTn fill="hold">
                            <p:stCondLst>
                              <p:cond delay="1487"/>
                            </p:stCondLst>
                            <p:childTnLst>
                              <p:par>
                                <p:cTn fill="hold" nodeType="afterEffect" presetClass="entr" presetID="1" presetSubtype="0">
                                  <p:stCondLst>
                                    <p:cond delay="0"/>
                                  </p:stCondLst>
                                  <p:childTnLst>
                                    <p:set>
                                      <p:cBhvr>
                                        <p:cTn dur="1" fill="hold">
                                          <p:stCondLst>
                                            <p:cond delay="0"/>
                                          </p:stCondLst>
                                        </p:cTn>
                                        <p:tgtEl>
                                          <p:spTgt spid="253"/>
                                        </p:tgtEl>
                                        <p:attrNameLst>
                                          <p:attrName>style.visibility</p:attrName>
                                        </p:attrNameLst>
                                      </p:cBhvr>
                                      <p:to>
                                        <p:strVal val="visible"/>
                                      </p:to>
                                    </p:set>
                                  </p:childTnLst>
                                </p:cTn>
                              </p:par>
                              <p:par>
                                <p:cTn fill="hold" nodeType="withEffect" presetClass="entr" presetID="10" presetSubtype="0">
                                  <p:stCondLst>
                                    <p:cond delay="0"/>
                                  </p:stCondLst>
                                  <p:childTnLst>
                                    <p:set>
                                      <p:cBhvr>
                                        <p:cTn dur="1" fill="hold">
                                          <p:stCondLst>
                                            <p:cond delay="0"/>
                                          </p:stCondLst>
                                        </p:cTn>
                                        <p:tgtEl>
                                          <p:spTgt spid="258"/>
                                        </p:tgtEl>
                                        <p:attrNameLst>
                                          <p:attrName>style.visibility</p:attrName>
                                        </p:attrNameLst>
                                      </p:cBhvr>
                                      <p:to>
                                        <p:strVal val="visible"/>
                                      </p:to>
                                    </p:set>
                                    <p:animEffect filter="fade" transition="in">
                                      <p:cBhvr>
                                        <p:cTn dur="2194"/>
                                        <p:tgtEl>
                                          <p:spTgt spid="25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pic>
        <p:nvPicPr>
          <p:cNvPr descr="A picture containing outdoor object, star, night, night sky&#10;&#10;Description automatically generated" id="264" name="Google Shape;264;p11"/>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265" name="Google Shape;265;p11"/>
          <p:cNvSpPr/>
          <p:nvPr/>
        </p:nvSpPr>
        <p:spPr>
          <a:xfrm>
            <a:off x="680355" y="386443"/>
            <a:ext cx="10842171" cy="6085114"/>
          </a:xfrm>
          <a:prstGeom prst="roundRect">
            <a:avLst>
              <a:gd fmla="val 7544" name="adj"/>
            </a:avLst>
          </a:prstGeom>
          <a:solidFill>
            <a:schemeClr val="dk1">
              <a:alpha val="33725"/>
            </a:schemeClr>
          </a:solidFill>
          <a:ln cap="flat" cmpd="sng" w="28575">
            <a:solidFill>
              <a:srgbClr val="EAEAE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6" name="Google Shape;266;p11"/>
          <p:cNvSpPr txBox="1"/>
          <p:nvPr/>
        </p:nvSpPr>
        <p:spPr>
          <a:xfrm>
            <a:off x="4767943" y="541213"/>
            <a:ext cx="2797628"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3200">
                <a:solidFill>
                  <a:srgbClr val="EAEAEA"/>
                </a:solidFill>
                <a:latin typeface="Calibri"/>
                <a:ea typeface="Calibri"/>
                <a:cs typeface="Calibri"/>
                <a:sym typeface="Calibri"/>
              </a:rPr>
              <a:t>Player</a:t>
            </a:r>
            <a:endParaRPr b="1" sz="3200">
              <a:solidFill>
                <a:srgbClr val="EAEAEA"/>
              </a:solidFill>
              <a:latin typeface="Calibri"/>
              <a:ea typeface="Calibri"/>
              <a:cs typeface="Calibri"/>
              <a:sym typeface="Calibri"/>
            </a:endParaRPr>
          </a:p>
        </p:txBody>
      </p:sp>
      <p:pic>
        <p:nvPicPr>
          <p:cNvPr id="267" name="Google Shape;267;p11"/>
          <p:cNvPicPr preferRelativeResize="0"/>
          <p:nvPr/>
        </p:nvPicPr>
        <p:blipFill rotWithShape="1">
          <a:blip r:embed="rId4">
            <a:alphaModFix/>
          </a:blip>
          <a:srcRect b="83581" l="9731" r="85089" t="7892"/>
          <a:stretch/>
        </p:blipFill>
        <p:spPr>
          <a:xfrm>
            <a:off x="955314" y="464136"/>
            <a:ext cx="631371" cy="584775"/>
          </a:xfrm>
          <a:prstGeom prst="rect">
            <a:avLst/>
          </a:prstGeom>
          <a:noFill/>
          <a:ln>
            <a:noFill/>
          </a:ln>
        </p:spPr>
      </p:pic>
      <p:pic>
        <p:nvPicPr>
          <p:cNvPr id="268" name="Google Shape;268;p11"/>
          <p:cNvPicPr preferRelativeResize="0"/>
          <p:nvPr/>
        </p:nvPicPr>
        <p:blipFill rotWithShape="1">
          <a:blip r:embed="rId5">
            <a:alphaModFix/>
          </a:blip>
          <a:srcRect b="82000" l="74326" r="17616" t="7891"/>
          <a:stretch/>
        </p:blipFill>
        <p:spPr>
          <a:xfrm>
            <a:off x="9564252" y="541213"/>
            <a:ext cx="982266" cy="693227"/>
          </a:xfrm>
          <a:prstGeom prst="rect">
            <a:avLst/>
          </a:prstGeom>
          <a:noFill/>
          <a:ln>
            <a:noFill/>
          </a:ln>
        </p:spPr>
      </p:pic>
      <p:pic>
        <p:nvPicPr>
          <p:cNvPr id="269" name="Google Shape;269;p11"/>
          <p:cNvPicPr preferRelativeResize="0"/>
          <p:nvPr/>
        </p:nvPicPr>
        <p:blipFill rotWithShape="1">
          <a:blip r:embed="rId6">
            <a:alphaModFix/>
          </a:blip>
          <a:srcRect b="82001" l="82615" r="10217" t="9472"/>
          <a:stretch/>
        </p:blipFill>
        <p:spPr>
          <a:xfrm>
            <a:off x="10454973" y="498853"/>
            <a:ext cx="873830" cy="584775"/>
          </a:xfrm>
          <a:prstGeom prst="rect">
            <a:avLst/>
          </a:prstGeom>
          <a:noFill/>
          <a:ln>
            <a:noFill/>
          </a:ln>
        </p:spPr>
      </p:pic>
      <p:pic>
        <p:nvPicPr>
          <p:cNvPr id="270" name="Google Shape;270;p11"/>
          <p:cNvPicPr preferRelativeResize="0"/>
          <p:nvPr/>
        </p:nvPicPr>
        <p:blipFill rotWithShape="1">
          <a:blip r:embed="rId7">
            <a:alphaModFix/>
          </a:blip>
          <a:srcRect b="8599" l="9286" r="79239" t="82873"/>
          <a:stretch/>
        </p:blipFill>
        <p:spPr>
          <a:xfrm>
            <a:off x="887161" y="5832681"/>
            <a:ext cx="1399048" cy="584776"/>
          </a:xfrm>
          <a:prstGeom prst="rect">
            <a:avLst/>
          </a:prstGeom>
          <a:noFill/>
          <a:ln>
            <a:noFill/>
          </a:ln>
        </p:spPr>
      </p:pic>
      <p:pic>
        <p:nvPicPr>
          <p:cNvPr descr="Logo&#10;&#10;Description automatically generated with low confidence" id="271" name="Google Shape;271;p11"/>
          <p:cNvPicPr preferRelativeResize="0"/>
          <p:nvPr/>
        </p:nvPicPr>
        <p:blipFill rotWithShape="1">
          <a:blip r:embed="rId8">
            <a:alphaModFix/>
          </a:blip>
          <a:srcRect b="0" l="0" r="0" t="0"/>
          <a:stretch/>
        </p:blipFill>
        <p:spPr>
          <a:xfrm flipH="1">
            <a:off x="10779998" y="5416566"/>
            <a:ext cx="1399048" cy="1399048"/>
          </a:xfrm>
          <a:prstGeom prst="rect">
            <a:avLst/>
          </a:prstGeom>
          <a:noFill/>
          <a:ln>
            <a:noFill/>
          </a:ln>
        </p:spPr>
      </p:pic>
      <p:pic>
        <p:nvPicPr>
          <p:cNvPr id="272" name="Google Shape;272;p11"/>
          <p:cNvPicPr preferRelativeResize="0"/>
          <p:nvPr/>
        </p:nvPicPr>
        <p:blipFill rotWithShape="1">
          <a:blip r:embed="rId9">
            <a:alphaModFix/>
          </a:blip>
          <a:srcRect b="12889" l="15611" r="22488" t="13788"/>
          <a:stretch/>
        </p:blipFill>
        <p:spPr>
          <a:xfrm>
            <a:off x="-153334" y="0"/>
            <a:ext cx="1224587" cy="1450537"/>
          </a:xfrm>
          <a:prstGeom prst="rect">
            <a:avLst/>
          </a:prstGeom>
          <a:noFill/>
          <a:ln>
            <a:noFill/>
          </a:ln>
        </p:spPr>
      </p:pic>
      <p:sp>
        <p:nvSpPr>
          <p:cNvPr id="273" name="Google Shape;273;p11"/>
          <p:cNvSpPr txBox="1"/>
          <p:nvPr/>
        </p:nvSpPr>
        <p:spPr>
          <a:xfrm>
            <a:off x="4304088" y="3192019"/>
            <a:ext cx="6749047" cy="20313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lt1"/>
                </a:solidFill>
                <a:latin typeface="Calibri"/>
                <a:ea typeface="Calibri"/>
                <a:cs typeface="Calibri"/>
                <a:sym typeface="Calibri"/>
              </a:rPr>
              <a:t>health : lượng máu hiện tại</a:t>
            </a:r>
            <a:endParaRPr b="1" sz="1800">
              <a:solidFill>
                <a:schemeClr val="lt1"/>
              </a:solidFill>
              <a:latin typeface="Calibri"/>
              <a:ea typeface="Calibri"/>
              <a:cs typeface="Calibri"/>
              <a:sym typeface="Calibri"/>
            </a:endParaRPr>
          </a:p>
          <a:p>
            <a:pPr indent="0" lvl="0" marL="0" marR="0" rtl="0" algn="l">
              <a:spcBef>
                <a:spcPts val="0"/>
              </a:spcBef>
              <a:spcAft>
                <a:spcPts val="0"/>
              </a:spcAft>
              <a:buNone/>
            </a:pPr>
            <a:r>
              <a:t/>
            </a:r>
            <a:endParaRPr b="1" sz="1800">
              <a:solidFill>
                <a:schemeClr val="lt1"/>
              </a:solidFill>
              <a:latin typeface="Calibri"/>
              <a:ea typeface="Calibri"/>
              <a:cs typeface="Calibri"/>
              <a:sym typeface="Calibri"/>
            </a:endParaRPr>
          </a:p>
          <a:p>
            <a:pPr indent="0" lvl="0" marL="0" marR="0" rtl="0" algn="l">
              <a:spcBef>
                <a:spcPts val="0"/>
              </a:spcBef>
              <a:spcAft>
                <a:spcPts val="0"/>
              </a:spcAft>
              <a:buNone/>
            </a:pPr>
            <a:r>
              <a:rPr b="1" lang="en-US" sz="1800">
                <a:solidFill>
                  <a:schemeClr val="lt1"/>
                </a:solidFill>
                <a:latin typeface="Calibri"/>
                <a:ea typeface="Calibri"/>
                <a:cs typeface="Calibri"/>
                <a:sym typeface="Calibri"/>
              </a:rPr>
              <a:t>ammoAmount : số lượng đạn hiện tại</a:t>
            </a:r>
            <a:endParaRPr b="1" sz="1800">
              <a:solidFill>
                <a:schemeClr val="lt1"/>
              </a:solidFill>
              <a:latin typeface="Calibri"/>
              <a:ea typeface="Calibri"/>
              <a:cs typeface="Calibri"/>
              <a:sym typeface="Calibri"/>
            </a:endParaRPr>
          </a:p>
          <a:p>
            <a:pPr indent="0" lvl="0" marL="0" marR="0" rtl="0" algn="l">
              <a:spcBef>
                <a:spcPts val="0"/>
              </a:spcBef>
              <a:spcAft>
                <a:spcPts val="0"/>
              </a:spcAft>
              <a:buNone/>
            </a:pPr>
            <a:r>
              <a:t/>
            </a:r>
            <a:endParaRPr b="1" sz="1800">
              <a:solidFill>
                <a:schemeClr val="lt1"/>
              </a:solidFill>
              <a:latin typeface="Calibri"/>
              <a:ea typeface="Calibri"/>
              <a:cs typeface="Calibri"/>
              <a:sym typeface="Calibri"/>
            </a:endParaRPr>
          </a:p>
          <a:p>
            <a:pPr indent="0" lvl="0" marL="0" marR="0" rtl="0" algn="l">
              <a:spcBef>
                <a:spcPts val="0"/>
              </a:spcBef>
              <a:spcAft>
                <a:spcPts val="0"/>
              </a:spcAft>
              <a:buNone/>
            </a:pPr>
            <a:r>
              <a:rPr b="1" lang="en-US" sz="1800">
                <a:solidFill>
                  <a:schemeClr val="lt1"/>
                </a:solidFill>
                <a:latin typeface="Calibri"/>
                <a:ea typeface="Calibri"/>
                <a:cs typeface="Calibri"/>
                <a:sym typeface="Calibri"/>
              </a:rPr>
              <a:t>Speed : tốc độ di chuyển</a:t>
            </a:r>
            <a:endParaRPr b="1" sz="1800">
              <a:solidFill>
                <a:schemeClr val="lt1"/>
              </a:solidFill>
              <a:latin typeface="Calibri"/>
              <a:ea typeface="Calibri"/>
              <a:cs typeface="Calibri"/>
              <a:sym typeface="Calibri"/>
            </a:endParaRPr>
          </a:p>
          <a:p>
            <a:pPr indent="0" lvl="0" marL="0" marR="0" rtl="0" algn="l">
              <a:spcBef>
                <a:spcPts val="0"/>
              </a:spcBef>
              <a:spcAft>
                <a:spcPts val="0"/>
              </a:spcAft>
              <a:buNone/>
            </a:pPr>
            <a:r>
              <a:t/>
            </a:r>
            <a:endParaRPr b="1" sz="1800">
              <a:solidFill>
                <a:schemeClr val="lt1"/>
              </a:solidFill>
              <a:latin typeface="Calibri"/>
              <a:ea typeface="Calibri"/>
              <a:cs typeface="Calibri"/>
              <a:sym typeface="Calibri"/>
            </a:endParaRPr>
          </a:p>
          <a:p>
            <a:pPr indent="0" lvl="0" marL="0" marR="0" rtl="0" algn="l">
              <a:spcBef>
                <a:spcPts val="0"/>
              </a:spcBef>
              <a:spcAft>
                <a:spcPts val="0"/>
              </a:spcAft>
              <a:buNone/>
            </a:pPr>
            <a:r>
              <a:rPr b="1" lang="en-US" sz="1800">
                <a:solidFill>
                  <a:schemeClr val="lt1"/>
                </a:solidFill>
                <a:latin typeface="Calibri"/>
                <a:ea typeface="Calibri"/>
                <a:cs typeface="Calibri"/>
                <a:sym typeface="Calibri"/>
              </a:rPr>
              <a:t>DeathCountDown : thời gian chờ khi chết</a:t>
            </a:r>
            <a:endParaRPr/>
          </a:p>
        </p:txBody>
      </p:sp>
      <p:pic>
        <p:nvPicPr>
          <p:cNvPr id="274" name="Google Shape;274;p11"/>
          <p:cNvPicPr preferRelativeResize="0"/>
          <p:nvPr/>
        </p:nvPicPr>
        <p:blipFill rotWithShape="1">
          <a:blip r:embed="rId10">
            <a:alphaModFix/>
          </a:blip>
          <a:srcRect b="0" l="0" r="0" t="0"/>
          <a:stretch/>
        </p:blipFill>
        <p:spPr>
          <a:xfrm>
            <a:off x="10454973" y="-549728"/>
            <a:ext cx="495300" cy="495300"/>
          </a:xfrm>
          <a:prstGeom prst="rect">
            <a:avLst/>
          </a:prstGeom>
          <a:noFill/>
          <a:ln>
            <a:noFill/>
          </a:ln>
        </p:spPr>
      </p:pic>
      <p:pic>
        <p:nvPicPr>
          <p:cNvPr id="275" name="Google Shape;275;p11"/>
          <p:cNvPicPr preferRelativeResize="0"/>
          <p:nvPr/>
        </p:nvPicPr>
        <p:blipFill rotWithShape="1">
          <a:blip r:embed="rId10">
            <a:alphaModFix/>
          </a:blip>
          <a:srcRect b="0" l="0" r="0" t="0"/>
          <a:stretch/>
        </p:blipFill>
        <p:spPr>
          <a:xfrm>
            <a:off x="11053135" y="-591707"/>
            <a:ext cx="495300" cy="495300"/>
          </a:xfrm>
          <a:prstGeom prst="rect">
            <a:avLst/>
          </a:prstGeom>
          <a:noFill/>
          <a:ln>
            <a:noFill/>
          </a:ln>
        </p:spPr>
      </p:pic>
      <p:pic>
        <p:nvPicPr>
          <p:cNvPr descr="A screenshot of a video game&#10;&#10;Description automatically generated with medium confidence" id="276" name="Google Shape;276;p11"/>
          <p:cNvPicPr preferRelativeResize="0"/>
          <p:nvPr/>
        </p:nvPicPr>
        <p:blipFill rotWithShape="1">
          <a:blip r:embed="rId11">
            <a:alphaModFix/>
          </a:blip>
          <a:srcRect b="0" l="0" r="0" t="0"/>
          <a:stretch/>
        </p:blipFill>
        <p:spPr>
          <a:xfrm>
            <a:off x="2792233" y="1048911"/>
            <a:ext cx="6749047" cy="6749047"/>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74"/>
                                        </p:tgtEl>
                                        <p:attrNameLst>
                                          <p:attrName>style.visibility</p:attrName>
                                        </p:attrNameLst>
                                      </p:cBhvr>
                                      <p:to>
                                        <p:strVal val="visible"/>
                                      </p:to>
                                    </p:set>
                                    <p:animEffect filter="fade" transition="in">
                                      <p:cBhvr>
                                        <p:cTn dur="391"/>
                                        <p:tgtEl>
                                          <p:spTgt spid="27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3"/>
                                        </p:tgtEl>
                                        <p:attrNameLst>
                                          <p:attrName>style.visibility</p:attrName>
                                        </p:attrNameLst>
                                      </p:cBhvr>
                                      <p:to>
                                        <p:strVal val="visible"/>
                                      </p:to>
                                    </p:set>
                                  </p:childTnLst>
                                </p:cTn>
                              </p:par>
                              <p:par>
                                <p:cTn fill="hold" nodeType="withEffect" presetClass="entr" presetID="10" presetSubtype="0">
                                  <p:stCondLst>
                                    <p:cond delay="0"/>
                                  </p:stCondLst>
                                  <p:childTnLst>
                                    <p:set>
                                      <p:cBhvr>
                                        <p:cTn dur="1" fill="hold">
                                          <p:stCondLst>
                                            <p:cond delay="0"/>
                                          </p:stCondLst>
                                        </p:cTn>
                                        <p:tgtEl>
                                          <p:spTgt spid="275"/>
                                        </p:tgtEl>
                                        <p:attrNameLst>
                                          <p:attrName>style.visibility</p:attrName>
                                        </p:attrNameLst>
                                      </p:cBhvr>
                                      <p:to>
                                        <p:strVal val="visible"/>
                                      </p:to>
                                    </p:set>
                                    <p:animEffect filter="fade" transition="in">
                                      <p:cBhvr>
                                        <p:cTn dur="391"/>
                                        <p:tgtEl>
                                          <p:spTgt spid="27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pic>
        <p:nvPicPr>
          <p:cNvPr descr="A picture containing outdoor object, star, night, night sky&#10;&#10;Description automatically generated" id="281" name="Google Shape;281;p12"/>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282" name="Google Shape;282;p12"/>
          <p:cNvSpPr/>
          <p:nvPr/>
        </p:nvSpPr>
        <p:spPr>
          <a:xfrm>
            <a:off x="680355" y="386443"/>
            <a:ext cx="10842171" cy="6085114"/>
          </a:xfrm>
          <a:prstGeom prst="roundRect">
            <a:avLst>
              <a:gd fmla="val 7544" name="adj"/>
            </a:avLst>
          </a:prstGeom>
          <a:solidFill>
            <a:schemeClr val="dk1">
              <a:alpha val="33725"/>
            </a:schemeClr>
          </a:solidFill>
          <a:ln cap="flat" cmpd="sng" w="28575">
            <a:solidFill>
              <a:srgbClr val="EAEAE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83" name="Google Shape;283;p12"/>
          <p:cNvSpPr txBox="1"/>
          <p:nvPr/>
        </p:nvSpPr>
        <p:spPr>
          <a:xfrm>
            <a:off x="4767943" y="541213"/>
            <a:ext cx="2797628"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3200">
                <a:solidFill>
                  <a:srgbClr val="EAEAEA"/>
                </a:solidFill>
                <a:latin typeface="Calibri"/>
                <a:ea typeface="Calibri"/>
                <a:cs typeface="Calibri"/>
                <a:sym typeface="Calibri"/>
              </a:rPr>
              <a:t>Map</a:t>
            </a:r>
            <a:endParaRPr b="1" sz="3200">
              <a:solidFill>
                <a:srgbClr val="EAEAEA"/>
              </a:solidFill>
              <a:latin typeface="Calibri"/>
              <a:ea typeface="Calibri"/>
              <a:cs typeface="Calibri"/>
              <a:sym typeface="Calibri"/>
            </a:endParaRPr>
          </a:p>
        </p:txBody>
      </p:sp>
      <p:pic>
        <p:nvPicPr>
          <p:cNvPr id="284" name="Google Shape;284;p12"/>
          <p:cNvPicPr preferRelativeResize="0"/>
          <p:nvPr/>
        </p:nvPicPr>
        <p:blipFill rotWithShape="1">
          <a:blip r:embed="rId4">
            <a:alphaModFix/>
          </a:blip>
          <a:srcRect b="83581" l="9731" r="85089" t="7892"/>
          <a:stretch/>
        </p:blipFill>
        <p:spPr>
          <a:xfrm>
            <a:off x="955314" y="464136"/>
            <a:ext cx="631371" cy="584775"/>
          </a:xfrm>
          <a:prstGeom prst="rect">
            <a:avLst/>
          </a:prstGeom>
          <a:noFill/>
          <a:ln>
            <a:noFill/>
          </a:ln>
        </p:spPr>
      </p:pic>
      <p:pic>
        <p:nvPicPr>
          <p:cNvPr id="285" name="Google Shape;285;p12"/>
          <p:cNvPicPr preferRelativeResize="0"/>
          <p:nvPr/>
        </p:nvPicPr>
        <p:blipFill rotWithShape="1">
          <a:blip r:embed="rId5">
            <a:alphaModFix/>
          </a:blip>
          <a:srcRect b="82000" l="74326" r="17616" t="7891"/>
          <a:stretch/>
        </p:blipFill>
        <p:spPr>
          <a:xfrm>
            <a:off x="9564252" y="541213"/>
            <a:ext cx="982266" cy="693227"/>
          </a:xfrm>
          <a:prstGeom prst="rect">
            <a:avLst/>
          </a:prstGeom>
          <a:noFill/>
          <a:ln>
            <a:noFill/>
          </a:ln>
        </p:spPr>
      </p:pic>
      <p:pic>
        <p:nvPicPr>
          <p:cNvPr id="286" name="Google Shape;286;p12"/>
          <p:cNvPicPr preferRelativeResize="0"/>
          <p:nvPr/>
        </p:nvPicPr>
        <p:blipFill rotWithShape="1">
          <a:blip r:embed="rId6">
            <a:alphaModFix/>
          </a:blip>
          <a:srcRect b="82001" l="82615" r="10217" t="9472"/>
          <a:stretch/>
        </p:blipFill>
        <p:spPr>
          <a:xfrm>
            <a:off x="10454973" y="498853"/>
            <a:ext cx="873830" cy="584775"/>
          </a:xfrm>
          <a:prstGeom prst="rect">
            <a:avLst/>
          </a:prstGeom>
          <a:noFill/>
          <a:ln>
            <a:noFill/>
          </a:ln>
        </p:spPr>
      </p:pic>
      <p:pic>
        <p:nvPicPr>
          <p:cNvPr id="287" name="Google Shape;287;p12"/>
          <p:cNvPicPr preferRelativeResize="0"/>
          <p:nvPr/>
        </p:nvPicPr>
        <p:blipFill rotWithShape="1">
          <a:blip r:embed="rId7">
            <a:alphaModFix/>
          </a:blip>
          <a:srcRect b="8599" l="9286" r="79239" t="82873"/>
          <a:stretch/>
        </p:blipFill>
        <p:spPr>
          <a:xfrm>
            <a:off x="887161" y="5832681"/>
            <a:ext cx="1399048" cy="584776"/>
          </a:xfrm>
          <a:prstGeom prst="rect">
            <a:avLst/>
          </a:prstGeom>
          <a:noFill/>
          <a:ln>
            <a:noFill/>
          </a:ln>
        </p:spPr>
      </p:pic>
      <p:pic>
        <p:nvPicPr>
          <p:cNvPr descr="Logo&#10;&#10;Description automatically generated with low confidence" id="288" name="Google Shape;288;p12"/>
          <p:cNvPicPr preferRelativeResize="0"/>
          <p:nvPr/>
        </p:nvPicPr>
        <p:blipFill rotWithShape="1">
          <a:blip r:embed="rId8">
            <a:alphaModFix/>
          </a:blip>
          <a:srcRect b="0" l="0" r="0" t="0"/>
          <a:stretch/>
        </p:blipFill>
        <p:spPr>
          <a:xfrm flipH="1">
            <a:off x="10779998" y="5416566"/>
            <a:ext cx="1399048" cy="1399048"/>
          </a:xfrm>
          <a:prstGeom prst="rect">
            <a:avLst/>
          </a:prstGeom>
          <a:noFill/>
          <a:ln>
            <a:noFill/>
          </a:ln>
        </p:spPr>
      </p:pic>
      <p:pic>
        <p:nvPicPr>
          <p:cNvPr id="289" name="Google Shape;289;p12"/>
          <p:cNvPicPr preferRelativeResize="0"/>
          <p:nvPr/>
        </p:nvPicPr>
        <p:blipFill rotWithShape="1">
          <a:blip r:embed="rId9">
            <a:alphaModFix/>
          </a:blip>
          <a:srcRect b="12889" l="15611" r="22488" t="13788"/>
          <a:stretch/>
        </p:blipFill>
        <p:spPr>
          <a:xfrm>
            <a:off x="-153334" y="0"/>
            <a:ext cx="1224587" cy="1450537"/>
          </a:xfrm>
          <a:prstGeom prst="rect">
            <a:avLst/>
          </a:prstGeom>
          <a:noFill/>
          <a:ln>
            <a:noFill/>
          </a:ln>
        </p:spPr>
      </p:pic>
      <p:sp>
        <p:nvSpPr>
          <p:cNvPr id="290" name="Google Shape;290;p12"/>
          <p:cNvSpPr txBox="1"/>
          <p:nvPr/>
        </p:nvSpPr>
        <p:spPr>
          <a:xfrm>
            <a:off x="7568914" y="3379021"/>
            <a:ext cx="3759889"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lt1"/>
                </a:solidFill>
                <a:latin typeface="Calibri"/>
                <a:ea typeface="Calibri"/>
                <a:cs typeface="Calibri"/>
                <a:sym typeface="Calibri"/>
              </a:rPr>
              <a:t>Khu vực Player di chuyển, bao gồm các vật cản </a:t>
            </a:r>
            <a:endParaRPr b="1" sz="1800">
              <a:solidFill>
                <a:schemeClr val="lt1"/>
              </a:solidFill>
              <a:latin typeface="Calibri"/>
              <a:ea typeface="Calibri"/>
              <a:cs typeface="Calibri"/>
              <a:sym typeface="Calibri"/>
            </a:endParaRPr>
          </a:p>
        </p:txBody>
      </p:sp>
      <p:pic>
        <p:nvPicPr>
          <p:cNvPr id="291" name="Google Shape;291;p12"/>
          <p:cNvPicPr preferRelativeResize="0"/>
          <p:nvPr/>
        </p:nvPicPr>
        <p:blipFill rotWithShape="1">
          <a:blip r:embed="rId10">
            <a:alphaModFix/>
          </a:blip>
          <a:srcRect b="0" l="0" r="0" t="0"/>
          <a:stretch/>
        </p:blipFill>
        <p:spPr>
          <a:xfrm>
            <a:off x="10454973" y="-549728"/>
            <a:ext cx="495300" cy="495300"/>
          </a:xfrm>
          <a:prstGeom prst="rect">
            <a:avLst/>
          </a:prstGeom>
          <a:noFill/>
          <a:ln>
            <a:noFill/>
          </a:ln>
        </p:spPr>
      </p:pic>
      <p:pic>
        <p:nvPicPr>
          <p:cNvPr id="292" name="Google Shape;292;p12"/>
          <p:cNvPicPr preferRelativeResize="0"/>
          <p:nvPr/>
        </p:nvPicPr>
        <p:blipFill rotWithShape="1">
          <a:blip r:embed="rId10">
            <a:alphaModFix/>
          </a:blip>
          <a:srcRect b="0" l="0" r="0" t="0"/>
          <a:stretch/>
        </p:blipFill>
        <p:spPr>
          <a:xfrm>
            <a:off x="11053135" y="-591707"/>
            <a:ext cx="495300" cy="495300"/>
          </a:xfrm>
          <a:prstGeom prst="rect">
            <a:avLst/>
          </a:prstGeom>
          <a:noFill/>
          <a:ln>
            <a:noFill/>
          </a:ln>
        </p:spPr>
      </p:pic>
      <p:pic>
        <p:nvPicPr>
          <p:cNvPr descr="A picture containing map, screenshot, digital compositing, video game software&#10;&#10;Description automatically generated" id="293" name="Google Shape;293;p12"/>
          <p:cNvPicPr preferRelativeResize="0"/>
          <p:nvPr/>
        </p:nvPicPr>
        <p:blipFill rotWithShape="1">
          <a:blip r:embed="rId11">
            <a:alphaModFix/>
          </a:blip>
          <a:srcRect b="0" l="0" r="0" t="0"/>
          <a:stretch/>
        </p:blipFill>
        <p:spPr>
          <a:xfrm>
            <a:off x="1332288" y="1373505"/>
            <a:ext cx="5943600" cy="411099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91"/>
                                        </p:tgtEl>
                                        <p:attrNameLst>
                                          <p:attrName>style.visibility</p:attrName>
                                        </p:attrNameLst>
                                      </p:cBhvr>
                                      <p:to>
                                        <p:strVal val="visible"/>
                                      </p:to>
                                    </p:set>
                                    <p:animEffect filter="fade" transition="in">
                                      <p:cBhvr>
                                        <p:cTn dur="391"/>
                                        <p:tgtEl>
                                          <p:spTgt spid="29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0"/>
                                        </p:tgtEl>
                                        <p:attrNameLst>
                                          <p:attrName>style.visibility</p:attrName>
                                        </p:attrNameLst>
                                      </p:cBhvr>
                                      <p:to>
                                        <p:strVal val="visible"/>
                                      </p:to>
                                    </p:set>
                                  </p:childTnLst>
                                </p:cTn>
                              </p:par>
                              <p:par>
                                <p:cTn fill="hold" nodeType="withEffect" presetClass="entr" presetID="10" presetSubtype="0">
                                  <p:stCondLst>
                                    <p:cond delay="0"/>
                                  </p:stCondLst>
                                  <p:childTnLst>
                                    <p:set>
                                      <p:cBhvr>
                                        <p:cTn dur="1" fill="hold">
                                          <p:stCondLst>
                                            <p:cond delay="0"/>
                                          </p:stCondLst>
                                        </p:cTn>
                                        <p:tgtEl>
                                          <p:spTgt spid="292"/>
                                        </p:tgtEl>
                                        <p:attrNameLst>
                                          <p:attrName>style.visibility</p:attrName>
                                        </p:attrNameLst>
                                      </p:cBhvr>
                                      <p:to>
                                        <p:strVal val="visible"/>
                                      </p:to>
                                    </p:set>
                                    <p:animEffect filter="fade" transition="in">
                                      <p:cBhvr>
                                        <p:cTn dur="391"/>
                                        <p:tgtEl>
                                          <p:spTgt spid="29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pic>
        <p:nvPicPr>
          <p:cNvPr descr="A picture containing outdoor object, star, night, night sky&#10;&#10;Description automatically generated" id="298" name="Google Shape;298;p13"/>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299" name="Google Shape;299;p13"/>
          <p:cNvSpPr txBox="1"/>
          <p:nvPr/>
        </p:nvSpPr>
        <p:spPr>
          <a:xfrm>
            <a:off x="4767943" y="541213"/>
            <a:ext cx="2797628"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3200">
                <a:solidFill>
                  <a:srgbClr val="EAEAEA"/>
                </a:solidFill>
                <a:latin typeface="Calibri"/>
                <a:ea typeface="Calibri"/>
                <a:cs typeface="Calibri"/>
                <a:sym typeface="Calibri"/>
              </a:rPr>
              <a:t>Buffs</a:t>
            </a:r>
            <a:endParaRPr b="1" sz="3200">
              <a:solidFill>
                <a:srgbClr val="EAEAEA"/>
              </a:solidFill>
              <a:latin typeface="Calibri"/>
              <a:ea typeface="Calibri"/>
              <a:cs typeface="Calibri"/>
              <a:sym typeface="Calibri"/>
            </a:endParaRPr>
          </a:p>
        </p:txBody>
      </p:sp>
      <p:pic>
        <p:nvPicPr>
          <p:cNvPr id="300" name="Google Shape;300;p13"/>
          <p:cNvPicPr preferRelativeResize="0"/>
          <p:nvPr/>
        </p:nvPicPr>
        <p:blipFill rotWithShape="1">
          <a:blip r:embed="rId4">
            <a:alphaModFix/>
          </a:blip>
          <a:srcRect b="83581" l="9731" r="85089" t="7892"/>
          <a:stretch/>
        </p:blipFill>
        <p:spPr>
          <a:xfrm>
            <a:off x="955314" y="464136"/>
            <a:ext cx="631371" cy="584775"/>
          </a:xfrm>
          <a:prstGeom prst="rect">
            <a:avLst/>
          </a:prstGeom>
          <a:noFill/>
          <a:ln>
            <a:noFill/>
          </a:ln>
        </p:spPr>
      </p:pic>
      <p:pic>
        <p:nvPicPr>
          <p:cNvPr id="301" name="Google Shape;301;p13"/>
          <p:cNvPicPr preferRelativeResize="0"/>
          <p:nvPr/>
        </p:nvPicPr>
        <p:blipFill rotWithShape="1">
          <a:blip r:embed="rId5">
            <a:alphaModFix/>
          </a:blip>
          <a:srcRect b="82000" l="74326" r="17616" t="7891"/>
          <a:stretch/>
        </p:blipFill>
        <p:spPr>
          <a:xfrm>
            <a:off x="9564252" y="541213"/>
            <a:ext cx="982266" cy="693227"/>
          </a:xfrm>
          <a:prstGeom prst="rect">
            <a:avLst/>
          </a:prstGeom>
          <a:noFill/>
          <a:ln>
            <a:noFill/>
          </a:ln>
        </p:spPr>
      </p:pic>
      <p:pic>
        <p:nvPicPr>
          <p:cNvPr id="302" name="Google Shape;302;p13"/>
          <p:cNvPicPr preferRelativeResize="0"/>
          <p:nvPr/>
        </p:nvPicPr>
        <p:blipFill rotWithShape="1">
          <a:blip r:embed="rId6">
            <a:alphaModFix/>
          </a:blip>
          <a:srcRect b="82001" l="82615" r="10217" t="9472"/>
          <a:stretch/>
        </p:blipFill>
        <p:spPr>
          <a:xfrm>
            <a:off x="10454973" y="498853"/>
            <a:ext cx="873830" cy="584775"/>
          </a:xfrm>
          <a:prstGeom prst="rect">
            <a:avLst/>
          </a:prstGeom>
          <a:noFill/>
          <a:ln>
            <a:noFill/>
          </a:ln>
        </p:spPr>
      </p:pic>
      <p:pic>
        <p:nvPicPr>
          <p:cNvPr descr="A lit up jack-o-lantern&#10;&#10;Description automatically generated with medium confidence" id="303" name="Google Shape;303;p13"/>
          <p:cNvPicPr preferRelativeResize="0"/>
          <p:nvPr/>
        </p:nvPicPr>
        <p:blipFill rotWithShape="1">
          <a:blip r:embed="rId7">
            <a:alphaModFix/>
          </a:blip>
          <a:srcRect b="13435" l="8859" r="50426" t="5274"/>
          <a:stretch/>
        </p:blipFill>
        <p:spPr>
          <a:xfrm flipH="1" rot="-260493">
            <a:off x="-775368" y="6980048"/>
            <a:ext cx="1117125" cy="1080367"/>
          </a:xfrm>
          <a:prstGeom prst="rect">
            <a:avLst/>
          </a:prstGeom>
          <a:noFill/>
          <a:ln>
            <a:noFill/>
          </a:ln>
        </p:spPr>
      </p:pic>
      <p:pic>
        <p:nvPicPr>
          <p:cNvPr descr="Logo&#10;&#10;Description automatically generated" id="304" name="Google Shape;304;p13"/>
          <p:cNvPicPr preferRelativeResize="0"/>
          <p:nvPr/>
        </p:nvPicPr>
        <p:blipFill rotWithShape="1">
          <a:blip r:embed="rId8">
            <a:alphaModFix/>
          </a:blip>
          <a:srcRect b="0" l="0" r="0" t="0"/>
          <a:stretch/>
        </p:blipFill>
        <p:spPr>
          <a:xfrm>
            <a:off x="-243601" y="4871057"/>
            <a:ext cx="1678193" cy="1678193"/>
          </a:xfrm>
          <a:prstGeom prst="rect">
            <a:avLst/>
          </a:prstGeom>
          <a:noFill/>
          <a:ln>
            <a:noFill/>
          </a:ln>
        </p:spPr>
      </p:pic>
      <p:pic>
        <p:nvPicPr>
          <p:cNvPr descr="Icon&#10;&#10;Description automatically generated" id="305" name="Google Shape;305;p13"/>
          <p:cNvPicPr preferRelativeResize="0"/>
          <p:nvPr/>
        </p:nvPicPr>
        <p:blipFill rotWithShape="1">
          <a:blip r:embed="rId9">
            <a:alphaModFix/>
          </a:blip>
          <a:srcRect b="0" l="0" r="0" t="0"/>
          <a:stretch/>
        </p:blipFill>
        <p:spPr>
          <a:xfrm>
            <a:off x="-29146" y="-8201"/>
            <a:ext cx="1175402" cy="1119187"/>
          </a:xfrm>
          <a:prstGeom prst="rect">
            <a:avLst/>
          </a:prstGeom>
          <a:noFill/>
          <a:ln>
            <a:noFill/>
          </a:ln>
        </p:spPr>
      </p:pic>
      <p:pic>
        <p:nvPicPr>
          <p:cNvPr id="306" name="Google Shape;306;p13"/>
          <p:cNvPicPr preferRelativeResize="0"/>
          <p:nvPr/>
        </p:nvPicPr>
        <p:blipFill rotWithShape="1">
          <a:blip r:embed="rId10">
            <a:alphaModFix/>
          </a:blip>
          <a:srcRect b="0" l="0" r="0" t="0"/>
          <a:stretch/>
        </p:blipFill>
        <p:spPr>
          <a:xfrm>
            <a:off x="11112500" y="-495300"/>
            <a:ext cx="495300" cy="495300"/>
          </a:xfrm>
          <a:prstGeom prst="rect">
            <a:avLst/>
          </a:prstGeom>
          <a:noFill/>
          <a:ln>
            <a:noFill/>
          </a:ln>
        </p:spPr>
      </p:pic>
      <p:pic>
        <p:nvPicPr>
          <p:cNvPr id="307" name="Google Shape;307;p13"/>
          <p:cNvPicPr preferRelativeResize="0"/>
          <p:nvPr/>
        </p:nvPicPr>
        <p:blipFill rotWithShape="1">
          <a:blip r:embed="rId10">
            <a:alphaModFix/>
          </a:blip>
          <a:srcRect b="0" l="0" r="0" t="0"/>
          <a:stretch/>
        </p:blipFill>
        <p:spPr>
          <a:xfrm>
            <a:off x="8444865" y="-495300"/>
            <a:ext cx="495300" cy="495300"/>
          </a:xfrm>
          <a:prstGeom prst="rect">
            <a:avLst/>
          </a:prstGeom>
          <a:noFill/>
          <a:ln>
            <a:noFill/>
          </a:ln>
        </p:spPr>
      </p:pic>
      <p:pic>
        <p:nvPicPr>
          <p:cNvPr id="308" name="Google Shape;308;p13"/>
          <p:cNvPicPr preferRelativeResize="0"/>
          <p:nvPr/>
        </p:nvPicPr>
        <p:blipFill rotWithShape="1">
          <a:blip r:embed="rId10">
            <a:alphaModFix/>
          </a:blip>
          <a:srcRect b="0" l="0" r="0" t="0"/>
          <a:stretch/>
        </p:blipFill>
        <p:spPr>
          <a:xfrm>
            <a:off x="10454973" y="-549728"/>
            <a:ext cx="495300" cy="495300"/>
          </a:xfrm>
          <a:prstGeom prst="rect">
            <a:avLst/>
          </a:prstGeom>
          <a:noFill/>
          <a:ln>
            <a:noFill/>
          </a:ln>
        </p:spPr>
      </p:pic>
      <p:pic>
        <p:nvPicPr>
          <p:cNvPr id="309" name="Google Shape;309;p13"/>
          <p:cNvPicPr preferRelativeResize="0"/>
          <p:nvPr/>
        </p:nvPicPr>
        <p:blipFill rotWithShape="1">
          <a:blip r:embed="rId10">
            <a:alphaModFix/>
          </a:blip>
          <a:srcRect b="0" l="0" r="0" t="0"/>
          <a:stretch/>
        </p:blipFill>
        <p:spPr>
          <a:xfrm>
            <a:off x="9375473" y="-449387"/>
            <a:ext cx="495300" cy="495300"/>
          </a:xfrm>
          <a:prstGeom prst="rect">
            <a:avLst/>
          </a:prstGeom>
          <a:noFill/>
          <a:ln>
            <a:noFill/>
          </a:ln>
        </p:spPr>
      </p:pic>
      <p:graphicFrame>
        <p:nvGraphicFramePr>
          <p:cNvPr id="310" name="Google Shape;310;p13"/>
          <p:cNvGraphicFramePr/>
          <p:nvPr/>
        </p:nvGraphicFramePr>
        <p:xfrm>
          <a:off x="2102757" y="1814163"/>
          <a:ext cx="3000000" cy="3000000"/>
        </p:xfrm>
        <a:graphic>
          <a:graphicData uri="http://schemas.openxmlformats.org/drawingml/2006/table">
            <a:tbl>
              <a:tblPr bandRow="1" firstRow="1">
                <a:noFill/>
                <a:tableStyleId>{FC745C1C-F45A-445B-8611-80978CC202A6}</a:tableStyleId>
              </a:tblPr>
              <a:tblGrid>
                <a:gridCol w="4064000"/>
                <a:gridCol w="4064000"/>
              </a:tblGrid>
              <a:tr h="228600">
                <a:tc>
                  <a:txBody>
                    <a:bodyPr/>
                    <a:lstStyle/>
                    <a:p>
                      <a:pPr indent="0" lvl="0" marL="0" marR="0" rtl="0" algn="ctr">
                        <a:spcBef>
                          <a:spcPts val="0"/>
                        </a:spcBef>
                        <a:spcAft>
                          <a:spcPts val="0"/>
                        </a:spcAft>
                        <a:buNone/>
                      </a:pPr>
                      <a:r>
                        <a:rPr lang="en-US" sz="1800" u="none" cap="none" strike="noStrike"/>
                        <a:t>Tên Buff</a:t>
                      </a:r>
                      <a:endParaRPr/>
                    </a:p>
                  </a:txBody>
                  <a:tcPr marT="45725" marB="45725" marR="91450" marL="91450"/>
                </a:tc>
                <a:tc>
                  <a:txBody>
                    <a:bodyPr/>
                    <a:lstStyle/>
                    <a:p>
                      <a:pPr indent="0" lvl="0" marL="0" marR="0" rtl="0" algn="ctr">
                        <a:spcBef>
                          <a:spcPts val="0"/>
                        </a:spcBef>
                        <a:spcAft>
                          <a:spcPts val="0"/>
                        </a:spcAft>
                        <a:buNone/>
                      </a:pPr>
                      <a:r>
                        <a:rPr lang="en-US" sz="1800" u="none" cap="none" strike="noStrike"/>
                        <a:t>Công dụng</a:t>
                      </a:r>
                      <a:endParaRPr sz="1800" u="none" cap="none" strike="noStrike"/>
                    </a:p>
                  </a:txBody>
                  <a:tcPr marT="45725" marB="45725" marR="91450" marL="91450"/>
                </a:tc>
              </a:tr>
              <a:tr h="370850">
                <a:tc>
                  <a:txBody>
                    <a:bodyPr/>
                    <a:lstStyle/>
                    <a:p>
                      <a:pPr indent="0" lvl="0" marL="0" marR="0" rtl="0" algn="l">
                        <a:spcBef>
                          <a:spcPts val="0"/>
                        </a:spcBef>
                        <a:spcAft>
                          <a:spcPts val="0"/>
                        </a:spcAft>
                        <a:buNone/>
                      </a:pPr>
                      <a:r>
                        <a:t/>
                      </a:r>
                      <a:endParaRPr sz="1800"/>
                    </a:p>
                    <a:p>
                      <a:pPr indent="0" lvl="0" marL="0" marR="0" rtl="0" algn="l">
                        <a:spcBef>
                          <a:spcPts val="0"/>
                        </a:spcBef>
                        <a:spcAft>
                          <a:spcPts val="0"/>
                        </a:spcAft>
                        <a:buNone/>
                      </a:pPr>
                      <a:r>
                        <a:rPr lang="en-US" sz="1800"/>
                        <a:t>                          Fire Bullet               </a:t>
                      </a:r>
                      <a:endParaRPr/>
                    </a:p>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rPr lang="en-US" sz="1800"/>
                        <a:t> </a:t>
                      </a:r>
                      <a:endParaRPr/>
                    </a:p>
                    <a:p>
                      <a:pPr indent="0" lvl="0" marL="0" marR="0" rtl="0" algn="l">
                        <a:spcBef>
                          <a:spcPts val="0"/>
                        </a:spcBef>
                        <a:spcAft>
                          <a:spcPts val="0"/>
                        </a:spcAft>
                        <a:buNone/>
                      </a:pPr>
                      <a:r>
                        <a:rPr lang="en-US" sz="1800"/>
                        <a:t> Tăng damage</a:t>
                      </a:r>
                      <a:endParaRPr/>
                    </a:p>
                  </a:txBody>
                  <a:tcPr marT="45725" marB="45725" marR="91450" marL="91450"/>
                </a:tc>
              </a:tr>
              <a:tr h="370850">
                <a:tc>
                  <a:txBody>
                    <a:bodyPr/>
                    <a:lstStyle/>
                    <a:p>
                      <a:pPr indent="0" lvl="0" marL="0" marR="0" rtl="0" algn="l">
                        <a:spcBef>
                          <a:spcPts val="0"/>
                        </a:spcBef>
                        <a:spcAft>
                          <a:spcPts val="0"/>
                        </a:spcAft>
                        <a:buNone/>
                      </a:pPr>
                      <a:r>
                        <a:t/>
                      </a:r>
                      <a:endParaRPr sz="1800"/>
                    </a:p>
                    <a:p>
                      <a:pPr indent="0" lvl="0" marL="0" marR="0" rtl="0" algn="l">
                        <a:spcBef>
                          <a:spcPts val="0"/>
                        </a:spcBef>
                        <a:spcAft>
                          <a:spcPts val="0"/>
                        </a:spcAft>
                        <a:buNone/>
                      </a:pPr>
                      <a:r>
                        <a:rPr lang="en-US" sz="1800"/>
                        <a:t>                          Ice Bullet</a:t>
                      </a:r>
                      <a:endParaRPr/>
                    </a:p>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rPr lang="en-US" sz="1800"/>
                        <a:t> </a:t>
                      </a:r>
                      <a:endParaRPr/>
                    </a:p>
                    <a:p>
                      <a:pPr indent="0" lvl="0" marL="0" marR="0" rtl="0" algn="l">
                        <a:spcBef>
                          <a:spcPts val="0"/>
                        </a:spcBef>
                        <a:spcAft>
                          <a:spcPts val="0"/>
                        </a:spcAft>
                        <a:buNone/>
                      </a:pPr>
                      <a:r>
                        <a:rPr lang="en-US" sz="1800"/>
                        <a:t>Giảm tốc độ di chuyển của người chơi khác khi bắn trúng</a:t>
                      </a:r>
                      <a:endParaRPr sz="1800"/>
                    </a:p>
                  </a:txBody>
                  <a:tcPr marT="45725" marB="45725" marR="91450" marL="91450"/>
                </a:tc>
              </a:tr>
              <a:tr h="370850">
                <a:tc>
                  <a:txBody>
                    <a:bodyPr/>
                    <a:lstStyle/>
                    <a:p>
                      <a:pPr indent="0" lvl="0" marL="0" marR="0" rtl="0" algn="l">
                        <a:spcBef>
                          <a:spcPts val="0"/>
                        </a:spcBef>
                        <a:spcAft>
                          <a:spcPts val="0"/>
                        </a:spcAft>
                        <a:buNone/>
                      </a:pPr>
                      <a:r>
                        <a:t/>
                      </a:r>
                      <a:endParaRPr sz="1800"/>
                    </a:p>
                    <a:p>
                      <a:pPr indent="0" lvl="0" marL="0" marR="0" rtl="0" algn="l">
                        <a:spcBef>
                          <a:spcPts val="0"/>
                        </a:spcBef>
                        <a:spcAft>
                          <a:spcPts val="0"/>
                        </a:spcAft>
                        <a:buNone/>
                      </a:pPr>
                      <a:r>
                        <a:rPr lang="en-US" sz="1800"/>
                        <a:t>                          Healing</a:t>
                      </a:r>
                      <a:endParaRPr/>
                    </a:p>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rPr lang="en-US" sz="1800"/>
                        <a:t> </a:t>
                      </a:r>
                      <a:endParaRPr/>
                    </a:p>
                    <a:p>
                      <a:pPr indent="0" lvl="0" marL="0" marR="0" rtl="0" algn="l">
                        <a:spcBef>
                          <a:spcPts val="0"/>
                        </a:spcBef>
                        <a:spcAft>
                          <a:spcPts val="0"/>
                        </a:spcAft>
                        <a:buNone/>
                      </a:pPr>
                      <a:r>
                        <a:rPr lang="en-US" sz="1800"/>
                        <a:t> Hồi toàn bộ máu cho người chơi</a:t>
                      </a:r>
                      <a:endParaRPr sz="1800"/>
                    </a:p>
                  </a:txBody>
                  <a:tcPr marT="45725" marB="45725" marR="91450" marL="91450"/>
                </a:tc>
              </a:tr>
              <a:tr h="370850">
                <a:tc>
                  <a:txBody>
                    <a:bodyPr/>
                    <a:lstStyle/>
                    <a:p>
                      <a:pPr indent="0" lvl="0" marL="0" marR="0" rtl="0" algn="l">
                        <a:spcBef>
                          <a:spcPts val="0"/>
                        </a:spcBef>
                        <a:spcAft>
                          <a:spcPts val="0"/>
                        </a:spcAft>
                        <a:buNone/>
                      </a:pPr>
                      <a:r>
                        <a:t/>
                      </a:r>
                      <a:endParaRPr sz="1800"/>
                    </a:p>
                    <a:p>
                      <a:pPr indent="0" lvl="0" marL="0" marR="0" rtl="0" algn="l">
                        <a:spcBef>
                          <a:spcPts val="0"/>
                        </a:spcBef>
                        <a:spcAft>
                          <a:spcPts val="0"/>
                        </a:spcAft>
                        <a:buNone/>
                      </a:pPr>
                      <a:r>
                        <a:rPr lang="en-US" sz="1800"/>
                        <a:t>                          3 Bullets</a:t>
                      </a:r>
                      <a:endParaRPr/>
                    </a:p>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rPr lang="en-US" sz="1800"/>
                        <a:t> </a:t>
                      </a:r>
                      <a:endParaRPr/>
                    </a:p>
                    <a:p>
                      <a:pPr indent="0" lvl="0" marL="0" marR="0" rtl="0" algn="l">
                        <a:spcBef>
                          <a:spcPts val="0"/>
                        </a:spcBef>
                        <a:spcAft>
                          <a:spcPts val="0"/>
                        </a:spcAft>
                        <a:buNone/>
                      </a:pPr>
                      <a:r>
                        <a:rPr lang="en-US" sz="1800"/>
                        <a:t>Bắn ra 3 tia đạn</a:t>
                      </a:r>
                      <a:endParaRPr sz="1800"/>
                    </a:p>
                  </a:txBody>
                  <a:tcPr marT="45725" marB="45725" marR="91450" marL="91450"/>
                </a:tc>
              </a:tr>
            </a:tbl>
          </a:graphicData>
        </a:graphic>
      </p:graphicFrame>
      <p:pic>
        <p:nvPicPr>
          <p:cNvPr descr="A picture containing logo&#10;&#10;Description automatically generated" id="311" name="Google Shape;311;p13"/>
          <p:cNvPicPr preferRelativeResize="0"/>
          <p:nvPr/>
        </p:nvPicPr>
        <p:blipFill rotWithShape="1">
          <a:blip r:embed="rId11">
            <a:alphaModFix/>
          </a:blip>
          <a:srcRect b="0" l="0" r="0" t="0"/>
          <a:stretch/>
        </p:blipFill>
        <p:spPr>
          <a:xfrm>
            <a:off x="2102757" y="2100232"/>
            <a:ext cx="1061759" cy="1061759"/>
          </a:xfrm>
          <a:prstGeom prst="rect">
            <a:avLst/>
          </a:prstGeom>
          <a:noFill/>
          <a:ln>
            <a:noFill/>
          </a:ln>
        </p:spPr>
      </p:pic>
      <p:pic>
        <p:nvPicPr>
          <p:cNvPr descr="A white square with a blue snowflake on it&#10;&#10;Description automatically generated with medium confidence" id="312" name="Google Shape;312;p13"/>
          <p:cNvPicPr preferRelativeResize="0"/>
          <p:nvPr/>
        </p:nvPicPr>
        <p:blipFill rotWithShape="1">
          <a:blip r:embed="rId12">
            <a:alphaModFix/>
          </a:blip>
          <a:srcRect b="0" l="0" r="0" t="0"/>
          <a:stretch/>
        </p:blipFill>
        <p:spPr>
          <a:xfrm>
            <a:off x="2102756" y="3047036"/>
            <a:ext cx="1061759" cy="1061759"/>
          </a:xfrm>
          <a:prstGeom prst="rect">
            <a:avLst/>
          </a:prstGeom>
          <a:noFill/>
          <a:ln>
            <a:noFill/>
          </a:ln>
        </p:spPr>
      </p:pic>
      <p:pic>
        <p:nvPicPr>
          <p:cNvPr descr="A red cross on a white square&#10;&#10;Description automatically generated with medium confidence" id="313" name="Google Shape;313;p13"/>
          <p:cNvPicPr preferRelativeResize="0"/>
          <p:nvPr/>
        </p:nvPicPr>
        <p:blipFill rotWithShape="1">
          <a:blip r:embed="rId13">
            <a:alphaModFix/>
          </a:blip>
          <a:srcRect b="0" l="0" r="0" t="0"/>
          <a:stretch/>
        </p:blipFill>
        <p:spPr>
          <a:xfrm>
            <a:off x="2102756" y="3951811"/>
            <a:ext cx="1061759" cy="1061759"/>
          </a:xfrm>
          <a:prstGeom prst="rect">
            <a:avLst/>
          </a:prstGeom>
          <a:noFill/>
          <a:ln>
            <a:noFill/>
          </a:ln>
        </p:spPr>
      </p:pic>
      <p:pic>
        <p:nvPicPr>
          <p:cNvPr descr="A white square with yellow bullets on it&#10;&#10;Description automatically generated with low confidence" id="314" name="Google Shape;314;p13"/>
          <p:cNvPicPr preferRelativeResize="0"/>
          <p:nvPr/>
        </p:nvPicPr>
        <p:blipFill rotWithShape="1">
          <a:blip r:embed="rId14">
            <a:alphaModFix/>
          </a:blip>
          <a:srcRect b="0" l="0" r="0" t="0"/>
          <a:stretch/>
        </p:blipFill>
        <p:spPr>
          <a:xfrm>
            <a:off x="2102755" y="4827439"/>
            <a:ext cx="1090906" cy="109090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307"/>
                                        </p:tgtEl>
                                        <p:attrNameLst>
                                          <p:attrName>style.visibility</p:attrName>
                                        </p:attrNameLst>
                                      </p:cBhvr>
                                      <p:to>
                                        <p:strVal val="visible"/>
                                      </p:to>
                                    </p:set>
                                    <p:animEffect filter="fade" transition="in">
                                      <p:cBhvr>
                                        <p:cTn dur="626"/>
                                        <p:tgtEl>
                                          <p:spTgt spid="307"/>
                                        </p:tgtEl>
                                      </p:cBhvr>
                                    </p:animEffect>
                                  </p:childTnLst>
                                </p:cTn>
                              </p:par>
                              <p:par>
                                <p:cTn fill="hold" nodeType="withEffect" presetClass="entr" presetID="10" presetSubtype="0">
                                  <p:stCondLst>
                                    <p:cond delay="0"/>
                                  </p:stCondLst>
                                  <p:childTnLst>
                                    <p:set>
                                      <p:cBhvr>
                                        <p:cTn dur="1" fill="hold">
                                          <p:stCondLst>
                                            <p:cond delay="0"/>
                                          </p:stCondLst>
                                        </p:cTn>
                                        <p:tgtEl>
                                          <p:spTgt spid="308"/>
                                        </p:tgtEl>
                                        <p:attrNameLst>
                                          <p:attrName>style.visibility</p:attrName>
                                        </p:attrNameLst>
                                      </p:cBhvr>
                                      <p:to>
                                        <p:strVal val="visible"/>
                                      </p:to>
                                    </p:set>
                                    <p:animEffect filter="fade" transition="in">
                                      <p:cBhvr>
                                        <p:cTn dur="391"/>
                                        <p:tgtEl>
                                          <p:spTgt spid="308"/>
                                        </p:tgtEl>
                                      </p:cBhvr>
                                    </p:animEffect>
                                  </p:childTnLst>
                                </p:cTn>
                              </p:par>
                              <p:par>
                                <p:cTn fill="hold" nodeType="withEffect" presetClass="entr" presetID="10" presetSubtype="0">
                                  <p:stCondLst>
                                    <p:cond delay="0"/>
                                  </p:stCondLst>
                                  <p:childTnLst>
                                    <p:set>
                                      <p:cBhvr>
                                        <p:cTn dur="1" fill="hold">
                                          <p:stCondLst>
                                            <p:cond delay="0"/>
                                          </p:stCondLst>
                                        </p:cTn>
                                        <p:tgtEl>
                                          <p:spTgt spid="309"/>
                                        </p:tgtEl>
                                        <p:attrNameLst>
                                          <p:attrName>style.visibility</p:attrName>
                                        </p:attrNameLst>
                                      </p:cBhvr>
                                      <p:to>
                                        <p:strVal val="visible"/>
                                      </p:to>
                                    </p:set>
                                    <p:animEffect filter="fade" transition="in">
                                      <p:cBhvr>
                                        <p:cTn dur="391"/>
                                        <p:tgtEl>
                                          <p:spTgt spid="30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6"/>
                                        </p:tgtEl>
                                        <p:attrNameLst>
                                          <p:attrName>style.visibility</p:attrName>
                                        </p:attrNameLst>
                                      </p:cBhvr>
                                      <p:to>
                                        <p:strVal val="visible"/>
                                      </p:to>
                                    </p:set>
                                    <p:animEffect filter="fade" transition="in">
                                      <p:cBhvr>
                                        <p:cTn dur="182"/>
                                        <p:tgtEl>
                                          <p:spTgt spid="30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pic>
        <p:nvPicPr>
          <p:cNvPr id="319" name="Google Shape;319;p14"/>
          <p:cNvPicPr preferRelativeResize="0"/>
          <p:nvPr/>
        </p:nvPicPr>
        <p:blipFill rotWithShape="1">
          <a:blip r:embed="rId3">
            <a:alphaModFix/>
          </a:blip>
          <a:srcRect b="0" l="0" r="0" t="0"/>
          <a:stretch/>
        </p:blipFill>
        <p:spPr>
          <a:xfrm>
            <a:off x="0" y="0"/>
            <a:ext cx="12192000" cy="6858000"/>
          </a:xfrm>
          <a:prstGeom prst="rect">
            <a:avLst/>
          </a:prstGeom>
          <a:noFill/>
          <a:ln>
            <a:noFill/>
          </a:ln>
        </p:spPr>
      </p:pic>
      <p:pic>
        <p:nvPicPr>
          <p:cNvPr descr="Icon&#10;&#10;Description automatically generated" id="320" name="Google Shape;320;p14"/>
          <p:cNvPicPr preferRelativeResize="0"/>
          <p:nvPr/>
        </p:nvPicPr>
        <p:blipFill rotWithShape="1">
          <a:blip r:embed="rId4">
            <a:alphaModFix/>
          </a:blip>
          <a:srcRect b="0" l="0" r="0" t="0"/>
          <a:stretch/>
        </p:blipFill>
        <p:spPr>
          <a:xfrm>
            <a:off x="6721763" y="2565400"/>
            <a:ext cx="1028799" cy="1028799"/>
          </a:xfrm>
          <a:prstGeom prst="rect">
            <a:avLst/>
          </a:prstGeom>
          <a:noFill/>
          <a:ln>
            <a:noFill/>
          </a:ln>
        </p:spPr>
      </p:pic>
      <p:pic>
        <p:nvPicPr>
          <p:cNvPr descr="fdfew" id="321" name="Google Shape;321;p14"/>
          <p:cNvPicPr preferRelativeResize="0"/>
          <p:nvPr/>
        </p:nvPicPr>
        <p:blipFill rotWithShape="1">
          <a:blip r:embed="rId5">
            <a:alphaModFix/>
          </a:blip>
          <a:srcRect b="0" l="0" r="0" t="0"/>
          <a:stretch/>
        </p:blipFill>
        <p:spPr>
          <a:xfrm>
            <a:off x="6982741" y="2484543"/>
            <a:ext cx="1535642" cy="1629410"/>
          </a:xfrm>
          <a:prstGeom prst="rect">
            <a:avLst/>
          </a:prstGeom>
          <a:noFill/>
          <a:ln>
            <a:noFill/>
          </a:ln>
        </p:spPr>
      </p:pic>
      <p:pic>
        <p:nvPicPr>
          <p:cNvPr descr="A picture containing icon&#10;&#10;Description automatically generated" id="322" name="Google Shape;322;p14"/>
          <p:cNvPicPr preferRelativeResize="0"/>
          <p:nvPr/>
        </p:nvPicPr>
        <p:blipFill rotWithShape="1">
          <a:blip r:embed="rId6">
            <a:alphaModFix/>
          </a:blip>
          <a:srcRect b="0" l="0" r="0" t="0"/>
          <a:stretch/>
        </p:blipFill>
        <p:spPr>
          <a:xfrm flipH="1">
            <a:off x="8039361" y="6938857"/>
            <a:ext cx="958043" cy="1102707"/>
          </a:xfrm>
          <a:prstGeom prst="rect">
            <a:avLst/>
          </a:prstGeom>
          <a:noFill/>
          <a:ln>
            <a:noFill/>
          </a:ln>
        </p:spPr>
      </p:pic>
      <p:pic>
        <p:nvPicPr>
          <p:cNvPr descr="A picture containing text, wheel&#10;&#10;Description automatically generated" id="323" name="Google Shape;323;p14"/>
          <p:cNvPicPr preferRelativeResize="0"/>
          <p:nvPr/>
        </p:nvPicPr>
        <p:blipFill rotWithShape="1">
          <a:blip r:embed="rId7">
            <a:alphaModFix/>
          </a:blip>
          <a:srcRect b="0" l="0" r="0" t="0"/>
          <a:stretch/>
        </p:blipFill>
        <p:spPr>
          <a:xfrm>
            <a:off x="10617779" y="3978842"/>
            <a:ext cx="1292760" cy="1292760"/>
          </a:xfrm>
          <a:prstGeom prst="rect">
            <a:avLst/>
          </a:prstGeom>
          <a:noFill/>
          <a:ln>
            <a:noFill/>
          </a:ln>
        </p:spPr>
      </p:pic>
      <p:pic>
        <p:nvPicPr>
          <p:cNvPr descr="A lit up jack-o-lantern&#10;&#10;Description automatically generated with medium confidence" id="324" name="Google Shape;324;p14"/>
          <p:cNvPicPr preferRelativeResize="0"/>
          <p:nvPr/>
        </p:nvPicPr>
        <p:blipFill rotWithShape="1">
          <a:blip r:embed="rId8">
            <a:alphaModFix/>
          </a:blip>
          <a:srcRect b="13435" l="8859" r="50426" t="5274"/>
          <a:stretch/>
        </p:blipFill>
        <p:spPr>
          <a:xfrm flipH="1" rot="871788">
            <a:off x="2200614" y="6898735"/>
            <a:ext cx="1117125" cy="1080367"/>
          </a:xfrm>
          <a:prstGeom prst="rect">
            <a:avLst/>
          </a:prstGeom>
          <a:noFill/>
          <a:ln>
            <a:noFill/>
          </a:ln>
        </p:spPr>
      </p:pic>
      <p:grpSp>
        <p:nvGrpSpPr>
          <p:cNvPr id="325" name="Google Shape;325;p14"/>
          <p:cNvGrpSpPr/>
          <p:nvPr/>
        </p:nvGrpSpPr>
        <p:grpSpPr>
          <a:xfrm>
            <a:off x="0" y="222091"/>
            <a:ext cx="12192000" cy="5715415"/>
            <a:chOff x="0" y="18347"/>
            <a:chExt cx="12192000" cy="5715415"/>
          </a:xfrm>
        </p:grpSpPr>
        <p:pic>
          <p:nvPicPr>
            <p:cNvPr descr="Background pattern&#10;&#10;Description automatically generated" id="326" name="Google Shape;326;p14"/>
            <p:cNvPicPr preferRelativeResize="0"/>
            <p:nvPr/>
          </p:nvPicPr>
          <p:blipFill rotWithShape="1">
            <a:blip r:embed="rId9">
              <a:alphaModFix/>
            </a:blip>
            <a:srcRect b="0" l="0" r="0" t="0"/>
            <a:stretch/>
          </p:blipFill>
          <p:spPr>
            <a:xfrm>
              <a:off x="0" y="1124238"/>
              <a:ext cx="12192000" cy="4609524"/>
            </a:xfrm>
            <a:prstGeom prst="rect">
              <a:avLst/>
            </a:prstGeom>
            <a:noFill/>
            <a:ln>
              <a:noFill/>
            </a:ln>
          </p:spPr>
        </p:pic>
        <p:pic>
          <p:nvPicPr>
            <p:cNvPr descr="Icon&#10;&#10;Description automatically generated" id="327" name="Google Shape;327;p14"/>
            <p:cNvPicPr preferRelativeResize="0"/>
            <p:nvPr/>
          </p:nvPicPr>
          <p:blipFill rotWithShape="1">
            <a:blip r:embed="rId10">
              <a:alphaModFix/>
            </a:blip>
            <a:srcRect b="0" l="48034" r="7071" t="0"/>
            <a:stretch/>
          </p:blipFill>
          <p:spPr>
            <a:xfrm>
              <a:off x="4883345" y="18347"/>
              <a:ext cx="2783840" cy="3105150"/>
            </a:xfrm>
            <a:prstGeom prst="rect">
              <a:avLst/>
            </a:prstGeom>
            <a:noFill/>
            <a:ln>
              <a:noFill/>
            </a:ln>
          </p:spPr>
        </p:pic>
        <p:sp>
          <p:nvSpPr>
            <p:cNvPr id="328" name="Google Shape;328;p14"/>
            <p:cNvSpPr txBox="1"/>
            <p:nvPr/>
          </p:nvSpPr>
          <p:spPr>
            <a:xfrm>
              <a:off x="2922475" y="2882623"/>
              <a:ext cx="6563360" cy="1015663"/>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6000">
                  <a:solidFill>
                    <a:schemeClr val="dk1"/>
                  </a:solidFill>
                  <a:latin typeface="Calibri"/>
                  <a:ea typeface="Calibri"/>
                  <a:cs typeface="Calibri"/>
                  <a:sym typeface="Calibri"/>
                </a:rPr>
                <a:t>Kiến trúc mạng</a:t>
              </a:r>
              <a:endParaRPr b="1" sz="6000">
                <a:solidFill>
                  <a:schemeClr val="dk1"/>
                </a:solidFill>
                <a:latin typeface="Calibri"/>
                <a:ea typeface="Calibri"/>
                <a:cs typeface="Calibri"/>
                <a:sym typeface="Calibri"/>
              </a:endParaRPr>
            </a:p>
          </p:txBody>
        </p:sp>
      </p:grpSp>
      <p:pic>
        <p:nvPicPr>
          <p:cNvPr id="329" name="Google Shape;329;p14"/>
          <p:cNvPicPr preferRelativeResize="0"/>
          <p:nvPr/>
        </p:nvPicPr>
        <p:blipFill rotWithShape="1">
          <a:blip r:embed="rId11">
            <a:alphaModFix/>
          </a:blip>
          <a:srcRect b="0" l="0" r="0" t="0"/>
          <a:stretch/>
        </p:blipFill>
        <p:spPr>
          <a:xfrm>
            <a:off x="11132820" y="-723265"/>
            <a:ext cx="495300" cy="495300"/>
          </a:xfrm>
          <a:prstGeom prst="rect">
            <a:avLst/>
          </a:prstGeom>
          <a:noFill/>
          <a:ln>
            <a:noFill/>
          </a:ln>
        </p:spPr>
      </p:pic>
      <p:pic>
        <p:nvPicPr>
          <p:cNvPr id="330" name="Google Shape;330;p14"/>
          <p:cNvPicPr preferRelativeResize="0"/>
          <p:nvPr/>
        </p:nvPicPr>
        <p:blipFill rotWithShape="1">
          <a:blip r:embed="rId12">
            <a:alphaModFix/>
          </a:blip>
          <a:srcRect b="0" l="0" r="0" t="0"/>
          <a:stretch/>
        </p:blipFill>
        <p:spPr>
          <a:xfrm>
            <a:off x="10039350" y="-568220"/>
            <a:ext cx="487363" cy="487363"/>
          </a:xfrm>
          <a:prstGeom prst="rect">
            <a:avLst/>
          </a:prstGeom>
          <a:noFill/>
          <a:ln>
            <a:noFill/>
          </a:ln>
        </p:spPr>
      </p:pic>
      <p:pic>
        <p:nvPicPr>
          <p:cNvPr id="331" name="Google Shape;331;p14"/>
          <p:cNvPicPr preferRelativeResize="0"/>
          <p:nvPr/>
        </p:nvPicPr>
        <p:blipFill rotWithShape="1">
          <a:blip r:embed="rId12">
            <a:alphaModFix/>
          </a:blip>
          <a:srcRect b="0" l="0" r="0" t="0"/>
          <a:stretch/>
        </p:blipFill>
        <p:spPr>
          <a:xfrm>
            <a:off x="1689100" y="-427038"/>
            <a:ext cx="487363" cy="487363"/>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329"/>
                                        </p:tgtEl>
                                        <p:attrNameLst>
                                          <p:attrName>style.visibility</p:attrName>
                                        </p:attrNameLst>
                                      </p:cBhvr>
                                      <p:to>
                                        <p:strVal val="visible"/>
                                      </p:to>
                                    </p:set>
                                    <p:animEffect filter="fade" transition="in">
                                      <p:cBhvr>
                                        <p:cTn dur="653"/>
                                        <p:tgtEl>
                                          <p:spTgt spid="329"/>
                                        </p:tgtEl>
                                      </p:cBhvr>
                                    </p:animEffect>
                                  </p:childTnLst>
                                </p:cTn>
                              </p:par>
                            </p:childTnLst>
                          </p:cTn>
                        </p:par>
                        <p:par>
                          <p:cTn fill="hold">
                            <p:stCondLst>
                              <p:cond delay="653"/>
                            </p:stCondLst>
                            <p:childTnLst>
                              <p:par>
                                <p:cTn fill="hold" nodeType="afterEffect" presetClass="entr" presetID="10" presetSubtype="0">
                                  <p:stCondLst>
                                    <p:cond delay="0"/>
                                  </p:stCondLst>
                                  <p:childTnLst>
                                    <p:set>
                                      <p:cBhvr>
                                        <p:cTn dur="1" fill="hold">
                                          <p:stCondLst>
                                            <p:cond delay="0"/>
                                          </p:stCondLst>
                                        </p:cTn>
                                        <p:tgtEl>
                                          <p:spTgt spid="331"/>
                                        </p:tgtEl>
                                        <p:attrNameLst>
                                          <p:attrName>style.visibility</p:attrName>
                                        </p:attrNameLst>
                                      </p:cBhvr>
                                      <p:to>
                                        <p:strVal val="visible"/>
                                      </p:to>
                                    </p:set>
                                    <p:animEffect filter="fade" transition="in">
                                      <p:cBhvr>
                                        <p:cTn dur="833"/>
                                        <p:tgtEl>
                                          <p:spTgt spid="331"/>
                                        </p:tgtEl>
                                      </p:cBhvr>
                                    </p:animEffect>
                                  </p:childTnLst>
                                </p:cTn>
                              </p:par>
                            </p:childTnLst>
                          </p:cTn>
                        </p:par>
                        <p:par>
                          <p:cTn fill="hold">
                            <p:stCondLst>
                              <p:cond delay="1486"/>
                            </p:stCondLst>
                            <p:childTnLst>
                              <p:par>
                                <p:cTn fill="hold" nodeType="afterEffect" presetClass="entr" presetID="1" presetSubtype="0">
                                  <p:stCondLst>
                                    <p:cond delay="0"/>
                                  </p:stCondLst>
                                  <p:childTnLst>
                                    <p:set>
                                      <p:cBhvr>
                                        <p:cTn dur="1" fill="hold">
                                          <p:stCondLst>
                                            <p:cond delay="0"/>
                                          </p:stCondLst>
                                        </p:cTn>
                                        <p:tgtEl>
                                          <p:spTgt spid="323"/>
                                        </p:tgtEl>
                                        <p:attrNameLst>
                                          <p:attrName>style.visibility</p:attrName>
                                        </p:attrNameLst>
                                      </p:cBhvr>
                                      <p:to>
                                        <p:strVal val="visible"/>
                                      </p:to>
                                    </p:set>
                                  </p:childTnLst>
                                </p:cTn>
                              </p:par>
                            </p:childTnLst>
                          </p:cTn>
                        </p:par>
                        <p:par>
                          <p:cTn fill="hold">
                            <p:stCondLst>
                              <p:cond delay="1487"/>
                            </p:stCondLst>
                            <p:childTnLst>
                              <p:par>
                                <p:cTn fill="hold" nodeType="afterEffect" presetClass="entr" presetID="1" presetSubtype="0">
                                  <p:stCondLst>
                                    <p:cond delay="0"/>
                                  </p:stCondLst>
                                  <p:childTnLst>
                                    <p:set>
                                      <p:cBhvr>
                                        <p:cTn dur="1" fill="hold">
                                          <p:stCondLst>
                                            <p:cond delay="0"/>
                                          </p:stCondLst>
                                        </p:cTn>
                                        <p:tgtEl>
                                          <p:spTgt spid="325"/>
                                        </p:tgtEl>
                                        <p:attrNameLst>
                                          <p:attrName>style.visibility</p:attrName>
                                        </p:attrNameLst>
                                      </p:cBhvr>
                                      <p:to>
                                        <p:strVal val="visible"/>
                                      </p:to>
                                    </p:set>
                                  </p:childTnLst>
                                </p:cTn>
                              </p:par>
                              <p:par>
                                <p:cTn fill="hold" nodeType="withEffect" presetClass="entr" presetID="10" presetSubtype="0">
                                  <p:stCondLst>
                                    <p:cond delay="0"/>
                                  </p:stCondLst>
                                  <p:childTnLst>
                                    <p:set>
                                      <p:cBhvr>
                                        <p:cTn dur="1" fill="hold">
                                          <p:stCondLst>
                                            <p:cond delay="0"/>
                                          </p:stCondLst>
                                        </p:cTn>
                                        <p:tgtEl>
                                          <p:spTgt spid="330"/>
                                        </p:tgtEl>
                                        <p:attrNameLst>
                                          <p:attrName>style.visibility</p:attrName>
                                        </p:attrNameLst>
                                      </p:cBhvr>
                                      <p:to>
                                        <p:strVal val="visible"/>
                                      </p:to>
                                    </p:set>
                                    <p:animEffect filter="fade" transition="in">
                                      <p:cBhvr>
                                        <p:cTn dur="2194"/>
                                        <p:tgtEl>
                                          <p:spTgt spid="33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pic>
        <p:nvPicPr>
          <p:cNvPr descr="A picture containing outdoor object, star, night, night sky&#10;&#10;Description automatically generated" id="336" name="Google Shape;336;p15"/>
          <p:cNvPicPr preferRelativeResize="0"/>
          <p:nvPr/>
        </p:nvPicPr>
        <p:blipFill rotWithShape="1">
          <a:blip r:embed="rId3">
            <a:alphaModFix/>
          </a:blip>
          <a:srcRect b="0" l="0" r="0" t="0"/>
          <a:stretch/>
        </p:blipFill>
        <p:spPr>
          <a:xfrm>
            <a:off x="-10882" y="0"/>
            <a:ext cx="12202880" cy="6858000"/>
          </a:xfrm>
          <a:prstGeom prst="rect">
            <a:avLst/>
          </a:prstGeom>
          <a:noFill/>
          <a:ln>
            <a:noFill/>
          </a:ln>
        </p:spPr>
      </p:pic>
      <p:pic>
        <p:nvPicPr>
          <p:cNvPr id="337" name="Google Shape;337;p15"/>
          <p:cNvPicPr preferRelativeResize="0"/>
          <p:nvPr/>
        </p:nvPicPr>
        <p:blipFill rotWithShape="1">
          <a:blip r:embed="rId4">
            <a:alphaModFix/>
          </a:blip>
          <a:srcRect b="83581" l="9731" r="85089" t="7892"/>
          <a:stretch/>
        </p:blipFill>
        <p:spPr>
          <a:xfrm>
            <a:off x="955314" y="464136"/>
            <a:ext cx="631371" cy="584775"/>
          </a:xfrm>
          <a:prstGeom prst="rect">
            <a:avLst/>
          </a:prstGeom>
          <a:noFill/>
          <a:ln>
            <a:noFill/>
          </a:ln>
        </p:spPr>
      </p:pic>
      <p:pic>
        <p:nvPicPr>
          <p:cNvPr id="338" name="Google Shape;338;p15"/>
          <p:cNvPicPr preferRelativeResize="0"/>
          <p:nvPr/>
        </p:nvPicPr>
        <p:blipFill rotWithShape="1">
          <a:blip r:embed="rId5">
            <a:alphaModFix/>
          </a:blip>
          <a:srcRect b="82000" l="74326" r="17616" t="7891"/>
          <a:stretch/>
        </p:blipFill>
        <p:spPr>
          <a:xfrm>
            <a:off x="9564252" y="541213"/>
            <a:ext cx="982266" cy="693227"/>
          </a:xfrm>
          <a:prstGeom prst="rect">
            <a:avLst/>
          </a:prstGeom>
          <a:noFill/>
          <a:ln>
            <a:noFill/>
          </a:ln>
        </p:spPr>
      </p:pic>
      <p:pic>
        <p:nvPicPr>
          <p:cNvPr id="339" name="Google Shape;339;p15"/>
          <p:cNvPicPr preferRelativeResize="0"/>
          <p:nvPr/>
        </p:nvPicPr>
        <p:blipFill rotWithShape="1">
          <a:blip r:embed="rId6">
            <a:alphaModFix/>
          </a:blip>
          <a:srcRect b="82001" l="82615" r="10217" t="9472"/>
          <a:stretch/>
        </p:blipFill>
        <p:spPr>
          <a:xfrm>
            <a:off x="10454973" y="498853"/>
            <a:ext cx="873830" cy="584775"/>
          </a:xfrm>
          <a:prstGeom prst="rect">
            <a:avLst/>
          </a:prstGeom>
          <a:noFill/>
          <a:ln>
            <a:noFill/>
          </a:ln>
        </p:spPr>
      </p:pic>
      <p:pic>
        <p:nvPicPr>
          <p:cNvPr descr="Logo&#10;&#10;Description automatically generated" id="340" name="Google Shape;340;p15"/>
          <p:cNvPicPr preferRelativeResize="0"/>
          <p:nvPr/>
        </p:nvPicPr>
        <p:blipFill rotWithShape="1">
          <a:blip r:embed="rId7">
            <a:alphaModFix/>
          </a:blip>
          <a:srcRect b="0" l="0" r="0" t="0"/>
          <a:stretch/>
        </p:blipFill>
        <p:spPr>
          <a:xfrm>
            <a:off x="0" y="4974600"/>
            <a:ext cx="1678193" cy="1678193"/>
          </a:xfrm>
          <a:prstGeom prst="rect">
            <a:avLst/>
          </a:prstGeom>
          <a:noFill/>
          <a:ln>
            <a:noFill/>
          </a:ln>
        </p:spPr>
      </p:pic>
      <p:pic>
        <p:nvPicPr>
          <p:cNvPr descr="Icon&#10;&#10;Description automatically generated" id="341" name="Google Shape;341;p15"/>
          <p:cNvPicPr preferRelativeResize="0"/>
          <p:nvPr/>
        </p:nvPicPr>
        <p:blipFill rotWithShape="1">
          <a:blip r:embed="rId8">
            <a:alphaModFix/>
          </a:blip>
          <a:srcRect b="0" l="0" r="0" t="0"/>
          <a:stretch/>
        </p:blipFill>
        <p:spPr>
          <a:xfrm>
            <a:off x="-29146" y="-8201"/>
            <a:ext cx="1175402" cy="1119187"/>
          </a:xfrm>
          <a:prstGeom prst="rect">
            <a:avLst/>
          </a:prstGeom>
          <a:noFill/>
          <a:ln>
            <a:noFill/>
          </a:ln>
        </p:spPr>
      </p:pic>
      <p:pic>
        <p:nvPicPr>
          <p:cNvPr id="342" name="Google Shape;342;p15"/>
          <p:cNvPicPr preferRelativeResize="0"/>
          <p:nvPr/>
        </p:nvPicPr>
        <p:blipFill>
          <a:blip r:embed="rId9">
            <a:alphaModFix/>
          </a:blip>
          <a:stretch>
            <a:fillRect/>
          </a:stretch>
        </p:blipFill>
        <p:spPr>
          <a:xfrm>
            <a:off x="1671650" y="1234450"/>
            <a:ext cx="7976353" cy="44818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pic>
        <p:nvPicPr>
          <p:cNvPr id="347" name="Google Shape;347;p18"/>
          <p:cNvPicPr preferRelativeResize="0"/>
          <p:nvPr/>
        </p:nvPicPr>
        <p:blipFill rotWithShape="1">
          <a:blip r:embed="rId3">
            <a:alphaModFix/>
          </a:blip>
          <a:srcRect b="0" l="0" r="0" t="0"/>
          <a:stretch/>
        </p:blipFill>
        <p:spPr>
          <a:xfrm>
            <a:off x="0" y="0"/>
            <a:ext cx="12192000" cy="6858000"/>
          </a:xfrm>
          <a:prstGeom prst="rect">
            <a:avLst/>
          </a:prstGeom>
          <a:noFill/>
          <a:ln>
            <a:noFill/>
          </a:ln>
        </p:spPr>
      </p:pic>
      <p:pic>
        <p:nvPicPr>
          <p:cNvPr descr="Icon&#10;&#10;Description automatically generated" id="348" name="Google Shape;348;p18"/>
          <p:cNvPicPr preferRelativeResize="0"/>
          <p:nvPr/>
        </p:nvPicPr>
        <p:blipFill rotWithShape="1">
          <a:blip r:embed="rId4">
            <a:alphaModFix/>
          </a:blip>
          <a:srcRect b="0" l="0" r="0" t="0"/>
          <a:stretch/>
        </p:blipFill>
        <p:spPr>
          <a:xfrm>
            <a:off x="6721763" y="2565400"/>
            <a:ext cx="1028799" cy="1028799"/>
          </a:xfrm>
          <a:prstGeom prst="rect">
            <a:avLst/>
          </a:prstGeom>
          <a:noFill/>
          <a:ln>
            <a:noFill/>
          </a:ln>
        </p:spPr>
      </p:pic>
      <p:pic>
        <p:nvPicPr>
          <p:cNvPr descr="fdfew" id="349" name="Google Shape;349;p18"/>
          <p:cNvPicPr preferRelativeResize="0"/>
          <p:nvPr/>
        </p:nvPicPr>
        <p:blipFill rotWithShape="1">
          <a:blip r:embed="rId5">
            <a:alphaModFix/>
          </a:blip>
          <a:srcRect b="0" l="0" r="0" t="0"/>
          <a:stretch/>
        </p:blipFill>
        <p:spPr>
          <a:xfrm>
            <a:off x="6982741" y="2484543"/>
            <a:ext cx="1535642" cy="1629410"/>
          </a:xfrm>
          <a:prstGeom prst="rect">
            <a:avLst/>
          </a:prstGeom>
          <a:noFill/>
          <a:ln>
            <a:noFill/>
          </a:ln>
        </p:spPr>
      </p:pic>
      <p:pic>
        <p:nvPicPr>
          <p:cNvPr descr="A picture containing icon&#10;&#10;Description automatically generated" id="350" name="Google Shape;350;p18"/>
          <p:cNvPicPr preferRelativeResize="0"/>
          <p:nvPr/>
        </p:nvPicPr>
        <p:blipFill rotWithShape="1">
          <a:blip r:embed="rId6">
            <a:alphaModFix/>
          </a:blip>
          <a:srcRect b="0" l="0" r="0" t="0"/>
          <a:stretch/>
        </p:blipFill>
        <p:spPr>
          <a:xfrm flipH="1">
            <a:off x="8039361" y="6938857"/>
            <a:ext cx="958043" cy="1102707"/>
          </a:xfrm>
          <a:prstGeom prst="rect">
            <a:avLst/>
          </a:prstGeom>
          <a:noFill/>
          <a:ln>
            <a:noFill/>
          </a:ln>
        </p:spPr>
      </p:pic>
      <p:pic>
        <p:nvPicPr>
          <p:cNvPr descr="A picture containing text, wheel&#10;&#10;Description automatically generated" id="351" name="Google Shape;351;p18"/>
          <p:cNvPicPr preferRelativeResize="0"/>
          <p:nvPr/>
        </p:nvPicPr>
        <p:blipFill rotWithShape="1">
          <a:blip r:embed="rId7">
            <a:alphaModFix/>
          </a:blip>
          <a:srcRect b="0" l="0" r="0" t="0"/>
          <a:stretch/>
        </p:blipFill>
        <p:spPr>
          <a:xfrm>
            <a:off x="10617779" y="3978842"/>
            <a:ext cx="1292760" cy="1292760"/>
          </a:xfrm>
          <a:prstGeom prst="rect">
            <a:avLst/>
          </a:prstGeom>
          <a:noFill/>
          <a:ln>
            <a:noFill/>
          </a:ln>
        </p:spPr>
      </p:pic>
      <p:pic>
        <p:nvPicPr>
          <p:cNvPr descr="A lit up jack-o-lantern&#10;&#10;Description automatically generated with medium confidence" id="352" name="Google Shape;352;p18"/>
          <p:cNvPicPr preferRelativeResize="0"/>
          <p:nvPr/>
        </p:nvPicPr>
        <p:blipFill rotWithShape="1">
          <a:blip r:embed="rId8">
            <a:alphaModFix/>
          </a:blip>
          <a:srcRect b="13435" l="8859" r="50426" t="5274"/>
          <a:stretch/>
        </p:blipFill>
        <p:spPr>
          <a:xfrm flipH="1" rot="871788">
            <a:off x="2200614" y="6898735"/>
            <a:ext cx="1117125" cy="1080367"/>
          </a:xfrm>
          <a:prstGeom prst="rect">
            <a:avLst/>
          </a:prstGeom>
          <a:noFill/>
          <a:ln>
            <a:noFill/>
          </a:ln>
        </p:spPr>
      </p:pic>
      <p:grpSp>
        <p:nvGrpSpPr>
          <p:cNvPr id="353" name="Google Shape;353;p18"/>
          <p:cNvGrpSpPr/>
          <p:nvPr/>
        </p:nvGrpSpPr>
        <p:grpSpPr>
          <a:xfrm>
            <a:off x="0" y="222091"/>
            <a:ext cx="12192000" cy="5715415"/>
            <a:chOff x="0" y="18347"/>
            <a:chExt cx="12192000" cy="5715415"/>
          </a:xfrm>
        </p:grpSpPr>
        <p:pic>
          <p:nvPicPr>
            <p:cNvPr descr="Background pattern&#10;&#10;Description automatically generated" id="354" name="Google Shape;354;p18"/>
            <p:cNvPicPr preferRelativeResize="0"/>
            <p:nvPr/>
          </p:nvPicPr>
          <p:blipFill rotWithShape="1">
            <a:blip r:embed="rId9">
              <a:alphaModFix/>
            </a:blip>
            <a:srcRect b="0" l="0" r="0" t="0"/>
            <a:stretch/>
          </p:blipFill>
          <p:spPr>
            <a:xfrm>
              <a:off x="0" y="1124238"/>
              <a:ext cx="12192000" cy="4609524"/>
            </a:xfrm>
            <a:prstGeom prst="rect">
              <a:avLst/>
            </a:prstGeom>
            <a:noFill/>
            <a:ln>
              <a:noFill/>
            </a:ln>
          </p:spPr>
        </p:pic>
        <p:pic>
          <p:nvPicPr>
            <p:cNvPr descr="Icon&#10;&#10;Description automatically generated" id="355" name="Google Shape;355;p18"/>
            <p:cNvPicPr preferRelativeResize="0"/>
            <p:nvPr/>
          </p:nvPicPr>
          <p:blipFill rotWithShape="1">
            <a:blip r:embed="rId10">
              <a:alphaModFix/>
            </a:blip>
            <a:srcRect b="0" l="48034" r="7071" t="0"/>
            <a:stretch/>
          </p:blipFill>
          <p:spPr>
            <a:xfrm>
              <a:off x="4883345" y="18347"/>
              <a:ext cx="2783840" cy="3105150"/>
            </a:xfrm>
            <a:prstGeom prst="rect">
              <a:avLst/>
            </a:prstGeom>
            <a:noFill/>
            <a:ln>
              <a:noFill/>
            </a:ln>
          </p:spPr>
        </p:pic>
        <p:sp>
          <p:nvSpPr>
            <p:cNvPr id="356" name="Google Shape;356;p18"/>
            <p:cNvSpPr txBox="1"/>
            <p:nvPr/>
          </p:nvSpPr>
          <p:spPr>
            <a:xfrm>
              <a:off x="2922475" y="2882623"/>
              <a:ext cx="6563360" cy="1015663"/>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6000">
                  <a:solidFill>
                    <a:schemeClr val="dk1"/>
                  </a:solidFill>
                  <a:latin typeface="Calibri"/>
                  <a:ea typeface="Calibri"/>
                  <a:cs typeface="Calibri"/>
                  <a:sym typeface="Calibri"/>
                </a:rPr>
                <a:t>Cơ sở dữ liệu</a:t>
              </a:r>
              <a:endParaRPr b="1" sz="6000">
                <a:solidFill>
                  <a:schemeClr val="dk1"/>
                </a:solidFill>
                <a:latin typeface="Calibri"/>
                <a:ea typeface="Calibri"/>
                <a:cs typeface="Calibri"/>
                <a:sym typeface="Calibri"/>
              </a:endParaRPr>
            </a:p>
          </p:txBody>
        </p:sp>
      </p:grpSp>
      <p:pic>
        <p:nvPicPr>
          <p:cNvPr id="357" name="Google Shape;357;p18"/>
          <p:cNvPicPr preferRelativeResize="0"/>
          <p:nvPr/>
        </p:nvPicPr>
        <p:blipFill rotWithShape="1">
          <a:blip r:embed="rId11">
            <a:alphaModFix/>
          </a:blip>
          <a:srcRect b="0" l="0" r="0" t="0"/>
          <a:stretch/>
        </p:blipFill>
        <p:spPr>
          <a:xfrm>
            <a:off x="11132820" y="-723265"/>
            <a:ext cx="495300" cy="495300"/>
          </a:xfrm>
          <a:prstGeom prst="rect">
            <a:avLst/>
          </a:prstGeom>
          <a:noFill/>
          <a:ln>
            <a:noFill/>
          </a:ln>
        </p:spPr>
      </p:pic>
      <p:pic>
        <p:nvPicPr>
          <p:cNvPr id="358" name="Google Shape;358;p18"/>
          <p:cNvPicPr preferRelativeResize="0"/>
          <p:nvPr/>
        </p:nvPicPr>
        <p:blipFill rotWithShape="1">
          <a:blip r:embed="rId12">
            <a:alphaModFix/>
          </a:blip>
          <a:srcRect b="0" l="0" r="0" t="0"/>
          <a:stretch/>
        </p:blipFill>
        <p:spPr>
          <a:xfrm>
            <a:off x="10039350" y="-568220"/>
            <a:ext cx="487363" cy="487363"/>
          </a:xfrm>
          <a:prstGeom prst="rect">
            <a:avLst/>
          </a:prstGeom>
          <a:noFill/>
          <a:ln>
            <a:noFill/>
          </a:ln>
        </p:spPr>
      </p:pic>
      <p:pic>
        <p:nvPicPr>
          <p:cNvPr id="359" name="Google Shape;359;p18"/>
          <p:cNvPicPr preferRelativeResize="0"/>
          <p:nvPr/>
        </p:nvPicPr>
        <p:blipFill rotWithShape="1">
          <a:blip r:embed="rId12">
            <a:alphaModFix/>
          </a:blip>
          <a:srcRect b="0" l="0" r="0" t="0"/>
          <a:stretch/>
        </p:blipFill>
        <p:spPr>
          <a:xfrm>
            <a:off x="1689100" y="-427038"/>
            <a:ext cx="487363" cy="487363"/>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357"/>
                                        </p:tgtEl>
                                        <p:attrNameLst>
                                          <p:attrName>style.visibility</p:attrName>
                                        </p:attrNameLst>
                                      </p:cBhvr>
                                      <p:to>
                                        <p:strVal val="visible"/>
                                      </p:to>
                                    </p:set>
                                    <p:animEffect filter="fade" transition="in">
                                      <p:cBhvr>
                                        <p:cTn dur="653"/>
                                        <p:tgtEl>
                                          <p:spTgt spid="357"/>
                                        </p:tgtEl>
                                      </p:cBhvr>
                                    </p:animEffect>
                                  </p:childTnLst>
                                </p:cTn>
                              </p:par>
                            </p:childTnLst>
                          </p:cTn>
                        </p:par>
                        <p:par>
                          <p:cTn fill="hold">
                            <p:stCondLst>
                              <p:cond delay="653"/>
                            </p:stCondLst>
                            <p:childTnLst>
                              <p:par>
                                <p:cTn fill="hold" nodeType="afterEffect" presetClass="entr" presetID="10" presetSubtype="0">
                                  <p:stCondLst>
                                    <p:cond delay="0"/>
                                  </p:stCondLst>
                                  <p:childTnLst>
                                    <p:set>
                                      <p:cBhvr>
                                        <p:cTn dur="1" fill="hold">
                                          <p:stCondLst>
                                            <p:cond delay="0"/>
                                          </p:stCondLst>
                                        </p:cTn>
                                        <p:tgtEl>
                                          <p:spTgt spid="359"/>
                                        </p:tgtEl>
                                        <p:attrNameLst>
                                          <p:attrName>style.visibility</p:attrName>
                                        </p:attrNameLst>
                                      </p:cBhvr>
                                      <p:to>
                                        <p:strVal val="visible"/>
                                      </p:to>
                                    </p:set>
                                    <p:animEffect filter="fade" transition="in">
                                      <p:cBhvr>
                                        <p:cTn dur="833"/>
                                        <p:tgtEl>
                                          <p:spTgt spid="359"/>
                                        </p:tgtEl>
                                      </p:cBhvr>
                                    </p:animEffect>
                                  </p:childTnLst>
                                </p:cTn>
                              </p:par>
                            </p:childTnLst>
                          </p:cTn>
                        </p:par>
                        <p:par>
                          <p:cTn fill="hold">
                            <p:stCondLst>
                              <p:cond delay="1486"/>
                            </p:stCondLst>
                            <p:childTnLst>
                              <p:par>
                                <p:cTn fill="hold" nodeType="afterEffect" presetClass="entr" presetID="1" presetSubtype="0">
                                  <p:stCondLst>
                                    <p:cond delay="0"/>
                                  </p:stCondLst>
                                  <p:childTnLst>
                                    <p:set>
                                      <p:cBhvr>
                                        <p:cTn dur="1" fill="hold">
                                          <p:stCondLst>
                                            <p:cond delay="0"/>
                                          </p:stCondLst>
                                        </p:cTn>
                                        <p:tgtEl>
                                          <p:spTgt spid="351"/>
                                        </p:tgtEl>
                                        <p:attrNameLst>
                                          <p:attrName>style.visibility</p:attrName>
                                        </p:attrNameLst>
                                      </p:cBhvr>
                                      <p:to>
                                        <p:strVal val="visible"/>
                                      </p:to>
                                    </p:set>
                                  </p:childTnLst>
                                </p:cTn>
                              </p:par>
                            </p:childTnLst>
                          </p:cTn>
                        </p:par>
                        <p:par>
                          <p:cTn fill="hold">
                            <p:stCondLst>
                              <p:cond delay="1487"/>
                            </p:stCondLst>
                            <p:childTnLst>
                              <p:par>
                                <p:cTn fill="hold" nodeType="afterEffect" presetClass="entr" presetID="1" presetSubtype="0">
                                  <p:stCondLst>
                                    <p:cond delay="0"/>
                                  </p:stCondLst>
                                  <p:childTnLst>
                                    <p:set>
                                      <p:cBhvr>
                                        <p:cTn dur="1" fill="hold">
                                          <p:stCondLst>
                                            <p:cond delay="0"/>
                                          </p:stCondLst>
                                        </p:cTn>
                                        <p:tgtEl>
                                          <p:spTgt spid="353"/>
                                        </p:tgtEl>
                                        <p:attrNameLst>
                                          <p:attrName>style.visibility</p:attrName>
                                        </p:attrNameLst>
                                      </p:cBhvr>
                                      <p:to>
                                        <p:strVal val="visible"/>
                                      </p:to>
                                    </p:set>
                                  </p:childTnLst>
                                </p:cTn>
                              </p:par>
                              <p:par>
                                <p:cTn fill="hold" nodeType="withEffect" presetClass="entr" presetID="10" presetSubtype="0">
                                  <p:stCondLst>
                                    <p:cond delay="0"/>
                                  </p:stCondLst>
                                  <p:childTnLst>
                                    <p:set>
                                      <p:cBhvr>
                                        <p:cTn dur="1" fill="hold">
                                          <p:stCondLst>
                                            <p:cond delay="0"/>
                                          </p:stCondLst>
                                        </p:cTn>
                                        <p:tgtEl>
                                          <p:spTgt spid="358"/>
                                        </p:tgtEl>
                                        <p:attrNameLst>
                                          <p:attrName>style.visibility</p:attrName>
                                        </p:attrNameLst>
                                      </p:cBhvr>
                                      <p:to>
                                        <p:strVal val="visible"/>
                                      </p:to>
                                    </p:set>
                                    <p:animEffect filter="fade" transition="in">
                                      <p:cBhvr>
                                        <p:cTn dur="2194"/>
                                        <p:tgtEl>
                                          <p:spTgt spid="35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pic>
        <p:nvPicPr>
          <p:cNvPr descr="A picture containing outdoor object, star, night, night sky&#10;&#10;Description automatically generated" id="364" name="Google Shape;364;p19"/>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365" name="Google Shape;365;p19"/>
          <p:cNvSpPr/>
          <p:nvPr/>
        </p:nvSpPr>
        <p:spPr>
          <a:xfrm>
            <a:off x="680355" y="386443"/>
            <a:ext cx="10842171" cy="6085114"/>
          </a:xfrm>
          <a:prstGeom prst="roundRect">
            <a:avLst>
              <a:gd fmla="val 7544" name="adj"/>
            </a:avLst>
          </a:prstGeom>
          <a:solidFill>
            <a:schemeClr val="dk1">
              <a:alpha val="33725"/>
            </a:schemeClr>
          </a:solidFill>
          <a:ln cap="flat" cmpd="sng" w="28575">
            <a:solidFill>
              <a:srgbClr val="EAEAE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66" name="Google Shape;366;p19"/>
          <p:cNvSpPr txBox="1"/>
          <p:nvPr/>
        </p:nvSpPr>
        <p:spPr>
          <a:xfrm>
            <a:off x="4767943" y="541213"/>
            <a:ext cx="2797628"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3200">
                <a:solidFill>
                  <a:srgbClr val="EAEAEA"/>
                </a:solidFill>
                <a:latin typeface="Calibri"/>
                <a:ea typeface="Calibri"/>
                <a:cs typeface="Calibri"/>
                <a:sym typeface="Calibri"/>
              </a:rPr>
              <a:t>Cơ sở dữ liệu</a:t>
            </a:r>
            <a:endParaRPr b="1" sz="3200">
              <a:solidFill>
                <a:srgbClr val="EAEAEA"/>
              </a:solidFill>
              <a:latin typeface="Calibri"/>
              <a:ea typeface="Calibri"/>
              <a:cs typeface="Calibri"/>
              <a:sym typeface="Calibri"/>
            </a:endParaRPr>
          </a:p>
        </p:txBody>
      </p:sp>
      <p:pic>
        <p:nvPicPr>
          <p:cNvPr id="367" name="Google Shape;367;p19"/>
          <p:cNvPicPr preferRelativeResize="0"/>
          <p:nvPr/>
        </p:nvPicPr>
        <p:blipFill rotWithShape="1">
          <a:blip r:embed="rId4">
            <a:alphaModFix/>
          </a:blip>
          <a:srcRect b="83581" l="9731" r="85089" t="7892"/>
          <a:stretch/>
        </p:blipFill>
        <p:spPr>
          <a:xfrm>
            <a:off x="955314" y="464136"/>
            <a:ext cx="631371" cy="584775"/>
          </a:xfrm>
          <a:prstGeom prst="rect">
            <a:avLst/>
          </a:prstGeom>
          <a:noFill/>
          <a:ln>
            <a:noFill/>
          </a:ln>
        </p:spPr>
      </p:pic>
      <p:pic>
        <p:nvPicPr>
          <p:cNvPr id="368" name="Google Shape;368;p19"/>
          <p:cNvPicPr preferRelativeResize="0"/>
          <p:nvPr/>
        </p:nvPicPr>
        <p:blipFill rotWithShape="1">
          <a:blip r:embed="rId5">
            <a:alphaModFix/>
          </a:blip>
          <a:srcRect b="82000" l="74326" r="17616" t="7891"/>
          <a:stretch/>
        </p:blipFill>
        <p:spPr>
          <a:xfrm>
            <a:off x="9564252" y="541213"/>
            <a:ext cx="982266" cy="693227"/>
          </a:xfrm>
          <a:prstGeom prst="rect">
            <a:avLst/>
          </a:prstGeom>
          <a:noFill/>
          <a:ln>
            <a:noFill/>
          </a:ln>
        </p:spPr>
      </p:pic>
      <p:pic>
        <p:nvPicPr>
          <p:cNvPr id="369" name="Google Shape;369;p19"/>
          <p:cNvPicPr preferRelativeResize="0"/>
          <p:nvPr/>
        </p:nvPicPr>
        <p:blipFill rotWithShape="1">
          <a:blip r:embed="rId6">
            <a:alphaModFix/>
          </a:blip>
          <a:srcRect b="82001" l="82615" r="10217" t="9472"/>
          <a:stretch/>
        </p:blipFill>
        <p:spPr>
          <a:xfrm>
            <a:off x="10454973" y="498853"/>
            <a:ext cx="873830" cy="584775"/>
          </a:xfrm>
          <a:prstGeom prst="rect">
            <a:avLst/>
          </a:prstGeom>
          <a:noFill/>
          <a:ln>
            <a:noFill/>
          </a:ln>
        </p:spPr>
      </p:pic>
      <p:pic>
        <p:nvPicPr>
          <p:cNvPr id="370" name="Google Shape;370;p19"/>
          <p:cNvPicPr preferRelativeResize="0"/>
          <p:nvPr/>
        </p:nvPicPr>
        <p:blipFill rotWithShape="1">
          <a:blip r:embed="rId7">
            <a:alphaModFix/>
          </a:blip>
          <a:srcRect b="8599" l="9286" r="79239" t="82873"/>
          <a:stretch/>
        </p:blipFill>
        <p:spPr>
          <a:xfrm>
            <a:off x="887161" y="5832681"/>
            <a:ext cx="1399048" cy="584776"/>
          </a:xfrm>
          <a:prstGeom prst="rect">
            <a:avLst/>
          </a:prstGeom>
          <a:noFill/>
          <a:ln>
            <a:noFill/>
          </a:ln>
        </p:spPr>
      </p:pic>
      <p:pic>
        <p:nvPicPr>
          <p:cNvPr descr="Logo&#10;&#10;Description automatically generated with low confidence" id="371" name="Google Shape;371;p19"/>
          <p:cNvPicPr preferRelativeResize="0"/>
          <p:nvPr/>
        </p:nvPicPr>
        <p:blipFill rotWithShape="1">
          <a:blip r:embed="rId8">
            <a:alphaModFix/>
          </a:blip>
          <a:srcRect b="0" l="0" r="0" t="0"/>
          <a:stretch/>
        </p:blipFill>
        <p:spPr>
          <a:xfrm flipH="1">
            <a:off x="10779998" y="5416566"/>
            <a:ext cx="1399048" cy="1399048"/>
          </a:xfrm>
          <a:prstGeom prst="rect">
            <a:avLst/>
          </a:prstGeom>
          <a:noFill/>
          <a:ln>
            <a:noFill/>
          </a:ln>
        </p:spPr>
      </p:pic>
      <p:pic>
        <p:nvPicPr>
          <p:cNvPr id="372" name="Google Shape;372;p19"/>
          <p:cNvPicPr preferRelativeResize="0"/>
          <p:nvPr/>
        </p:nvPicPr>
        <p:blipFill rotWithShape="1">
          <a:blip r:embed="rId9">
            <a:alphaModFix/>
          </a:blip>
          <a:srcRect b="12889" l="15611" r="22488" t="13788"/>
          <a:stretch/>
        </p:blipFill>
        <p:spPr>
          <a:xfrm>
            <a:off x="-153334" y="0"/>
            <a:ext cx="1224587" cy="1450537"/>
          </a:xfrm>
          <a:prstGeom prst="rect">
            <a:avLst/>
          </a:prstGeom>
          <a:noFill/>
          <a:ln>
            <a:noFill/>
          </a:ln>
        </p:spPr>
      </p:pic>
      <p:pic>
        <p:nvPicPr>
          <p:cNvPr id="373" name="Google Shape;373;p19"/>
          <p:cNvPicPr preferRelativeResize="0"/>
          <p:nvPr/>
        </p:nvPicPr>
        <p:blipFill rotWithShape="1">
          <a:blip r:embed="rId10">
            <a:alphaModFix/>
          </a:blip>
          <a:srcRect b="0" l="0" r="0" t="0"/>
          <a:stretch/>
        </p:blipFill>
        <p:spPr>
          <a:xfrm>
            <a:off x="10454973" y="-549728"/>
            <a:ext cx="495300" cy="495300"/>
          </a:xfrm>
          <a:prstGeom prst="rect">
            <a:avLst/>
          </a:prstGeom>
          <a:noFill/>
          <a:ln>
            <a:noFill/>
          </a:ln>
        </p:spPr>
      </p:pic>
      <p:pic>
        <p:nvPicPr>
          <p:cNvPr id="374" name="Google Shape;374;p19"/>
          <p:cNvPicPr preferRelativeResize="0"/>
          <p:nvPr/>
        </p:nvPicPr>
        <p:blipFill rotWithShape="1">
          <a:blip r:embed="rId10">
            <a:alphaModFix/>
          </a:blip>
          <a:srcRect b="0" l="0" r="0" t="0"/>
          <a:stretch/>
        </p:blipFill>
        <p:spPr>
          <a:xfrm>
            <a:off x="11053135" y="-591707"/>
            <a:ext cx="495300" cy="495300"/>
          </a:xfrm>
          <a:prstGeom prst="rect">
            <a:avLst/>
          </a:prstGeom>
          <a:noFill/>
          <a:ln>
            <a:noFill/>
          </a:ln>
        </p:spPr>
      </p:pic>
      <p:pic>
        <p:nvPicPr>
          <p:cNvPr descr="A screenshot of a computer&#10;&#10;Description automatically generated with medium confidence" id="375" name="Google Shape;375;p19"/>
          <p:cNvPicPr preferRelativeResize="0"/>
          <p:nvPr/>
        </p:nvPicPr>
        <p:blipFill rotWithShape="1">
          <a:blip r:embed="rId11">
            <a:alphaModFix/>
          </a:blip>
          <a:srcRect b="0" l="0" r="0" t="0"/>
          <a:stretch/>
        </p:blipFill>
        <p:spPr>
          <a:xfrm>
            <a:off x="2386781" y="1567942"/>
            <a:ext cx="7915430" cy="384862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373"/>
                                        </p:tgtEl>
                                        <p:attrNameLst>
                                          <p:attrName>style.visibility</p:attrName>
                                        </p:attrNameLst>
                                      </p:cBhvr>
                                      <p:to>
                                        <p:strVal val="visible"/>
                                      </p:to>
                                    </p:set>
                                    <p:animEffect filter="fade" transition="in">
                                      <p:cBhvr>
                                        <p:cTn dur="391"/>
                                        <p:tgtEl>
                                          <p:spTgt spid="373"/>
                                        </p:tgtEl>
                                      </p:cBhvr>
                                    </p:animEffect>
                                  </p:childTnLst>
                                </p:cTn>
                              </p:par>
                              <p:par>
                                <p:cTn fill="hold" nodeType="withEffect" presetClass="entr" presetID="10" presetSubtype="0">
                                  <p:stCondLst>
                                    <p:cond delay="0"/>
                                  </p:stCondLst>
                                  <p:childTnLst>
                                    <p:set>
                                      <p:cBhvr>
                                        <p:cTn dur="1" fill="hold">
                                          <p:stCondLst>
                                            <p:cond delay="0"/>
                                          </p:stCondLst>
                                        </p:cTn>
                                        <p:tgtEl>
                                          <p:spTgt spid="374"/>
                                        </p:tgtEl>
                                        <p:attrNameLst>
                                          <p:attrName>style.visibility</p:attrName>
                                        </p:attrNameLst>
                                      </p:cBhvr>
                                      <p:to>
                                        <p:strVal val="visible"/>
                                      </p:to>
                                    </p:set>
                                    <p:animEffect filter="fade" transition="in">
                                      <p:cBhvr>
                                        <p:cTn dur="391"/>
                                        <p:tgtEl>
                                          <p:spTgt spid="37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pic>
        <p:nvPicPr>
          <p:cNvPr descr="A picture containing outdoor object, star, night, night sky&#10;&#10;Description automatically generated" id="380" name="Google Shape;380;p20"/>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381" name="Google Shape;381;p20"/>
          <p:cNvSpPr/>
          <p:nvPr/>
        </p:nvSpPr>
        <p:spPr>
          <a:xfrm>
            <a:off x="680355" y="386443"/>
            <a:ext cx="10842171" cy="6085114"/>
          </a:xfrm>
          <a:prstGeom prst="roundRect">
            <a:avLst>
              <a:gd fmla="val 7544" name="adj"/>
            </a:avLst>
          </a:prstGeom>
          <a:solidFill>
            <a:schemeClr val="dk1">
              <a:alpha val="33725"/>
            </a:schemeClr>
          </a:solidFill>
          <a:ln cap="flat" cmpd="sng" w="28575">
            <a:solidFill>
              <a:srgbClr val="EAEAE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82" name="Google Shape;382;p20"/>
          <p:cNvSpPr txBox="1"/>
          <p:nvPr/>
        </p:nvSpPr>
        <p:spPr>
          <a:xfrm>
            <a:off x="4767943" y="541213"/>
            <a:ext cx="3038870"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3200">
                <a:solidFill>
                  <a:srgbClr val="EAEAEA"/>
                </a:solidFill>
                <a:latin typeface="Calibri"/>
                <a:ea typeface="Calibri"/>
                <a:cs typeface="Calibri"/>
                <a:sym typeface="Calibri"/>
              </a:rPr>
              <a:t>Cấu trúc dữ liệu</a:t>
            </a:r>
            <a:endParaRPr b="1" sz="3200">
              <a:solidFill>
                <a:srgbClr val="EAEAEA"/>
              </a:solidFill>
              <a:latin typeface="Calibri"/>
              <a:ea typeface="Calibri"/>
              <a:cs typeface="Calibri"/>
              <a:sym typeface="Calibri"/>
            </a:endParaRPr>
          </a:p>
        </p:txBody>
      </p:sp>
      <p:pic>
        <p:nvPicPr>
          <p:cNvPr id="383" name="Google Shape;383;p20"/>
          <p:cNvPicPr preferRelativeResize="0"/>
          <p:nvPr/>
        </p:nvPicPr>
        <p:blipFill rotWithShape="1">
          <a:blip r:embed="rId4">
            <a:alphaModFix/>
          </a:blip>
          <a:srcRect b="83581" l="9731" r="85089" t="7892"/>
          <a:stretch/>
        </p:blipFill>
        <p:spPr>
          <a:xfrm>
            <a:off x="955314" y="464136"/>
            <a:ext cx="631371" cy="584775"/>
          </a:xfrm>
          <a:prstGeom prst="rect">
            <a:avLst/>
          </a:prstGeom>
          <a:noFill/>
          <a:ln>
            <a:noFill/>
          </a:ln>
        </p:spPr>
      </p:pic>
      <p:pic>
        <p:nvPicPr>
          <p:cNvPr id="384" name="Google Shape;384;p20"/>
          <p:cNvPicPr preferRelativeResize="0"/>
          <p:nvPr/>
        </p:nvPicPr>
        <p:blipFill rotWithShape="1">
          <a:blip r:embed="rId5">
            <a:alphaModFix/>
          </a:blip>
          <a:srcRect b="82000" l="74326" r="17616" t="7891"/>
          <a:stretch/>
        </p:blipFill>
        <p:spPr>
          <a:xfrm>
            <a:off x="9564252" y="541213"/>
            <a:ext cx="982266" cy="693227"/>
          </a:xfrm>
          <a:prstGeom prst="rect">
            <a:avLst/>
          </a:prstGeom>
          <a:noFill/>
          <a:ln>
            <a:noFill/>
          </a:ln>
        </p:spPr>
      </p:pic>
      <p:pic>
        <p:nvPicPr>
          <p:cNvPr id="385" name="Google Shape;385;p20"/>
          <p:cNvPicPr preferRelativeResize="0"/>
          <p:nvPr/>
        </p:nvPicPr>
        <p:blipFill rotWithShape="1">
          <a:blip r:embed="rId6">
            <a:alphaModFix/>
          </a:blip>
          <a:srcRect b="82001" l="82615" r="10217" t="9472"/>
          <a:stretch/>
        </p:blipFill>
        <p:spPr>
          <a:xfrm>
            <a:off x="10454973" y="498853"/>
            <a:ext cx="873830" cy="584775"/>
          </a:xfrm>
          <a:prstGeom prst="rect">
            <a:avLst/>
          </a:prstGeom>
          <a:noFill/>
          <a:ln>
            <a:noFill/>
          </a:ln>
        </p:spPr>
      </p:pic>
      <p:pic>
        <p:nvPicPr>
          <p:cNvPr id="386" name="Google Shape;386;p20"/>
          <p:cNvPicPr preferRelativeResize="0"/>
          <p:nvPr/>
        </p:nvPicPr>
        <p:blipFill rotWithShape="1">
          <a:blip r:embed="rId7">
            <a:alphaModFix/>
          </a:blip>
          <a:srcRect b="8599" l="9286" r="79239" t="82873"/>
          <a:stretch/>
        </p:blipFill>
        <p:spPr>
          <a:xfrm>
            <a:off x="887161" y="5832681"/>
            <a:ext cx="1399048" cy="584776"/>
          </a:xfrm>
          <a:prstGeom prst="rect">
            <a:avLst/>
          </a:prstGeom>
          <a:noFill/>
          <a:ln>
            <a:noFill/>
          </a:ln>
        </p:spPr>
      </p:pic>
      <p:pic>
        <p:nvPicPr>
          <p:cNvPr descr="Logo&#10;&#10;Description automatically generated with low confidence" id="387" name="Google Shape;387;p20"/>
          <p:cNvPicPr preferRelativeResize="0"/>
          <p:nvPr/>
        </p:nvPicPr>
        <p:blipFill rotWithShape="1">
          <a:blip r:embed="rId8">
            <a:alphaModFix/>
          </a:blip>
          <a:srcRect b="0" l="0" r="0" t="0"/>
          <a:stretch/>
        </p:blipFill>
        <p:spPr>
          <a:xfrm flipH="1">
            <a:off x="10779998" y="5416566"/>
            <a:ext cx="1399048" cy="1399048"/>
          </a:xfrm>
          <a:prstGeom prst="rect">
            <a:avLst/>
          </a:prstGeom>
          <a:noFill/>
          <a:ln>
            <a:noFill/>
          </a:ln>
        </p:spPr>
      </p:pic>
      <p:pic>
        <p:nvPicPr>
          <p:cNvPr id="388" name="Google Shape;388;p20"/>
          <p:cNvPicPr preferRelativeResize="0"/>
          <p:nvPr/>
        </p:nvPicPr>
        <p:blipFill rotWithShape="1">
          <a:blip r:embed="rId9">
            <a:alphaModFix/>
          </a:blip>
          <a:srcRect b="12889" l="15611" r="22488" t="13788"/>
          <a:stretch/>
        </p:blipFill>
        <p:spPr>
          <a:xfrm>
            <a:off x="-153334" y="0"/>
            <a:ext cx="1224587" cy="1450537"/>
          </a:xfrm>
          <a:prstGeom prst="rect">
            <a:avLst/>
          </a:prstGeom>
          <a:noFill/>
          <a:ln>
            <a:noFill/>
          </a:ln>
        </p:spPr>
      </p:pic>
      <p:pic>
        <p:nvPicPr>
          <p:cNvPr id="389" name="Google Shape;389;p20"/>
          <p:cNvPicPr preferRelativeResize="0"/>
          <p:nvPr/>
        </p:nvPicPr>
        <p:blipFill rotWithShape="1">
          <a:blip r:embed="rId10">
            <a:alphaModFix/>
          </a:blip>
          <a:srcRect b="0" l="0" r="0" t="0"/>
          <a:stretch/>
        </p:blipFill>
        <p:spPr>
          <a:xfrm>
            <a:off x="10454973" y="-549728"/>
            <a:ext cx="495300" cy="495300"/>
          </a:xfrm>
          <a:prstGeom prst="rect">
            <a:avLst/>
          </a:prstGeom>
          <a:noFill/>
          <a:ln>
            <a:noFill/>
          </a:ln>
        </p:spPr>
      </p:pic>
      <p:pic>
        <p:nvPicPr>
          <p:cNvPr id="390" name="Google Shape;390;p20"/>
          <p:cNvPicPr preferRelativeResize="0"/>
          <p:nvPr/>
        </p:nvPicPr>
        <p:blipFill rotWithShape="1">
          <a:blip r:embed="rId10">
            <a:alphaModFix/>
          </a:blip>
          <a:srcRect b="0" l="0" r="0" t="0"/>
          <a:stretch/>
        </p:blipFill>
        <p:spPr>
          <a:xfrm>
            <a:off x="11053135" y="-591707"/>
            <a:ext cx="495300" cy="495300"/>
          </a:xfrm>
          <a:prstGeom prst="rect">
            <a:avLst/>
          </a:prstGeom>
          <a:noFill/>
          <a:ln>
            <a:noFill/>
          </a:ln>
        </p:spPr>
      </p:pic>
      <p:pic>
        <p:nvPicPr>
          <p:cNvPr descr="A picture containing text, screenshot, font, software&#10;&#10;Description automatically generated" id="391" name="Google Shape;391;p20"/>
          <p:cNvPicPr preferRelativeResize="0"/>
          <p:nvPr/>
        </p:nvPicPr>
        <p:blipFill rotWithShape="1">
          <a:blip r:embed="rId11">
            <a:alphaModFix/>
          </a:blip>
          <a:srcRect b="0" l="0" r="0" t="0"/>
          <a:stretch/>
        </p:blipFill>
        <p:spPr>
          <a:xfrm>
            <a:off x="2563762" y="1620883"/>
            <a:ext cx="7655798" cy="402011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389"/>
                                        </p:tgtEl>
                                        <p:attrNameLst>
                                          <p:attrName>style.visibility</p:attrName>
                                        </p:attrNameLst>
                                      </p:cBhvr>
                                      <p:to>
                                        <p:strVal val="visible"/>
                                      </p:to>
                                    </p:set>
                                    <p:animEffect filter="fade" transition="in">
                                      <p:cBhvr>
                                        <p:cTn dur="391"/>
                                        <p:tgtEl>
                                          <p:spTgt spid="389"/>
                                        </p:tgtEl>
                                      </p:cBhvr>
                                    </p:animEffect>
                                  </p:childTnLst>
                                </p:cTn>
                              </p:par>
                              <p:par>
                                <p:cTn fill="hold" nodeType="withEffect" presetClass="entr" presetID="10" presetSubtype="0">
                                  <p:stCondLst>
                                    <p:cond delay="0"/>
                                  </p:stCondLst>
                                  <p:childTnLst>
                                    <p:set>
                                      <p:cBhvr>
                                        <p:cTn dur="1" fill="hold">
                                          <p:stCondLst>
                                            <p:cond delay="0"/>
                                          </p:stCondLst>
                                        </p:cTn>
                                        <p:tgtEl>
                                          <p:spTgt spid="390"/>
                                        </p:tgtEl>
                                        <p:attrNameLst>
                                          <p:attrName>style.visibility</p:attrName>
                                        </p:attrNameLst>
                                      </p:cBhvr>
                                      <p:to>
                                        <p:strVal val="visible"/>
                                      </p:to>
                                    </p:set>
                                    <p:animEffect filter="fade" transition="in">
                                      <p:cBhvr>
                                        <p:cTn dur="391"/>
                                        <p:tgtEl>
                                          <p:spTgt spid="39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pic>
        <p:nvPicPr>
          <p:cNvPr id="396" name="Google Shape;396;p21"/>
          <p:cNvPicPr preferRelativeResize="0"/>
          <p:nvPr/>
        </p:nvPicPr>
        <p:blipFill rotWithShape="1">
          <a:blip r:embed="rId3">
            <a:alphaModFix/>
          </a:blip>
          <a:srcRect b="0" l="0" r="0" t="0"/>
          <a:stretch/>
        </p:blipFill>
        <p:spPr>
          <a:xfrm>
            <a:off x="0" y="0"/>
            <a:ext cx="12192000" cy="6858000"/>
          </a:xfrm>
          <a:prstGeom prst="rect">
            <a:avLst/>
          </a:prstGeom>
          <a:noFill/>
          <a:ln>
            <a:noFill/>
          </a:ln>
        </p:spPr>
      </p:pic>
      <p:pic>
        <p:nvPicPr>
          <p:cNvPr descr="Icon&#10;&#10;Description automatically generated" id="397" name="Google Shape;397;p21"/>
          <p:cNvPicPr preferRelativeResize="0"/>
          <p:nvPr/>
        </p:nvPicPr>
        <p:blipFill rotWithShape="1">
          <a:blip r:embed="rId4">
            <a:alphaModFix/>
          </a:blip>
          <a:srcRect b="0" l="0" r="0" t="0"/>
          <a:stretch/>
        </p:blipFill>
        <p:spPr>
          <a:xfrm>
            <a:off x="6721763" y="2565400"/>
            <a:ext cx="1028799" cy="1028799"/>
          </a:xfrm>
          <a:prstGeom prst="rect">
            <a:avLst/>
          </a:prstGeom>
          <a:noFill/>
          <a:ln>
            <a:noFill/>
          </a:ln>
        </p:spPr>
      </p:pic>
      <p:pic>
        <p:nvPicPr>
          <p:cNvPr descr="fdfew" id="398" name="Google Shape;398;p21"/>
          <p:cNvPicPr preferRelativeResize="0"/>
          <p:nvPr/>
        </p:nvPicPr>
        <p:blipFill rotWithShape="1">
          <a:blip r:embed="rId5">
            <a:alphaModFix/>
          </a:blip>
          <a:srcRect b="0" l="0" r="0" t="0"/>
          <a:stretch/>
        </p:blipFill>
        <p:spPr>
          <a:xfrm>
            <a:off x="6982741" y="2484543"/>
            <a:ext cx="1535642" cy="1629410"/>
          </a:xfrm>
          <a:prstGeom prst="rect">
            <a:avLst/>
          </a:prstGeom>
          <a:noFill/>
          <a:ln>
            <a:noFill/>
          </a:ln>
        </p:spPr>
      </p:pic>
      <p:pic>
        <p:nvPicPr>
          <p:cNvPr descr="A picture containing icon&#10;&#10;Description automatically generated" id="399" name="Google Shape;399;p21"/>
          <p:cNvPicPr preferRelativeResize="0"/>
          <p:nvPr/>
        </p:nvPicPr>
        <p:blipFill rotWithShape="1">
          <a:blip r:embed="rId6">
            <a:alphaModFix/>
          </a:blip>
          <a:srcRect b="0" l="0" r="0" t="0"/>
          <a:stretch/>
        </p:blipFill>
        <p:spPr>
          <a:xfrm flipH="1">
            <a:off x="8039361" y="6938857"/>
            <a:ext cx="958043" cy="1102707"/>
          </a:xfrm>
          <a:prstGeom prst="rect">
            <a:avLst/>
          </a:prstGeom>
          <a:noFill/>
          <a:ln>
            <a:noFill/>
          </a:ln>
        </p:spPr>
      </p:pic>
      <p:pic>
        <p:nvPicPr>
          <p:cNvPr descr="A picture containing text, wheel&#10;&#10;Description automatically generated" id="400" name="Google Shape;400;p21"/>
          <p:cNvPicPr preferRelativeResize="0"/>
          <p:nvPr/>
        </p:nvPicPr>
        <p:blipFill rotWithShape="1">
          <a:blip r:embed="rId7">
            <a:alphaModFix/>
          </a:blip>
          <a:srcRect b="0" l="0" r="0" t="0"/>
          <a:stretch/>
        </p:blipFill>
        <p:spPr>
          <a:xfrm>
            <a:off x="10617779" y="3978842"/>
            <a:ext cx="1292760" cy="1292760"/>
          </a:xfrm>
          <a:prstGeom prst="rect">
            <a:avLst/>
          </a:prstGeom>
          <a:noFill/>
          <a:ln>
            <a:noFill/>
          </a:ln>
        </p:spPr>
      </p:pic>
      <p:pic>
        <p:nvPicPr>
          <p:cNvPr descr="A lit up jack-o-lantern&#10;&#10;Description automatically generated with medium confidence" id="401" name="Google Shape;401;p21"/>
          <p:cNvPicPr preferRelativeResize="0"/>
          <p:nvPr/>
        </p:nvPicPr>
        <p:blipFill rotWithShape="1">
          <a:blip r:embed="rId8">
            <a:alphaModFix/>
          </a:blip>
          <a:srcRect b="13435" l="8859" r="50426" t="5274"/>
          <a:stretch/>
        </p:blipFill>
        <p:spPr>
          <a:xfrm flipH="1" rot="871788">
            <a:off x="2200614" y="6898735"/>
            <a:ext cx="1117125" cy="1080367"/>
          </a:xfrm>
          <a:prstGeom prst="rect">
            <a:avLst/>
          </a:prstGeom>
          <a:noFill/>
          <a:ln>
            <a:noFill/>
          </a:ln>
        </p:spPr>
      </p:pic>
      <p:grpSp>
        <p:nvGrpSpPr>
          <p:cNvPr id="402" name="Google Shape;402;p21"/>
          <p:cNvGrpSpPr/>
          <p:nvPr/>
        </p:nvGrpSpPr>
        <p:grpSpPr>
          <a:xfrm>
            <a:off x="0" y="222091"/>
            <a:ext cx="12192000" cy="5715415"/>
            <a:chOff x="0" y="18347"/>
            <a:chExt cx="12192000" cy="5715415"/>
          </a:xfrm>
        </p:grpSpPr>
        <p:pic>
          <p:nvPicPr>
            <p:cNvPr descr="Background pattern&#10;&#10;Description automatically generated" id="403" name="Google Shape;403;p21"/>
            <p:cNvPicPr preferRelativeResize="0"/>
            <p:nvPr/>
          </p:nvPicPr>
          <p:blipFill rotWithShape="1">
            <a:blip r:embed="rId9">
              <a:alphaModFix/>
            </a:blip>
            <a:srcRect b="0" l="0" r="0" t="0"/>
            <a:stretch/>
          </p:blipFill>
          <p:spPr>
            <a:xfrm>
              <a:off x="0" y="1124238"/>
              <a:ext cx="12192000" cy="4609524"/>
            </a:xfrm>
            <a:prstGeom prst="rect">
              <a:avLst/>
            </a:prstGeom>
            <a:noFill/>
            <a:ln>
              <a:noFill/>
            </a:ln>
          </p:spPr>
        </p:pic>
        <p:pic>
          <p:nvPicPr>
            <p:cNvPr descr="Icon&#10;&#10;Description automatically generated" id="404" name="Google Shape;404;p21"/>
            <p:cNvPicPr preferRelativeResize="0"/>
            <p:nvPr/>
          </p:nvPicPr>
          <p:blipFill rotWithShape="1">
            <a:blip r:embed="rId10">
              <a:alphaModFix/>
            </a:blip>
            <a:srcRect b="0" l="48034" r="7071" t="0"/>
            <a:stretch/>
          </p:blipFill>
          <p:spPr>
            <a:xfrm>
              <a:off x="4883345" y="18347"/>
              <a:ext cx="2783840" cy="3105150"/>
            </a:xfrm>
            <a:prstGeom prst="rect">
              <a:avLst/>
            </a:prstGeom>
            <a:noFill/>
            <a:ln>
              <a:noFill/>
            </a:ln>
          </p:spPr>
        </p:pic>
        <p:sp>
          <p:nvSpPr>
            <p:cNvPr id="405" name="Google Shape;405;p21"/>
            <p:cNvSpPr txBox="1"/>
            <p:nvPr/>
          </p:nvSpPr>
          <p:spPr>
            <a:xfrm>
              <a:off x="2922475" y="2882623"/>
              <a:ext cx="6563360" cy="1015663"/>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6000">
                  <a:solidFill>
                    <a:schemeClr val="dk1"/>
                  </a:solidFill>
                  <a:latin typeface="Calibri"/>
                  <a:ea typeface="Calibri"/>
                  <a:cs typeface="Calibri"/>
                  <a:sym typeface="Calibri"/>
                </a:rPr>
                <a:t>Bảo mật và lưu trữ</a:t>
              </a:r>
              <a:endParaRPr b="1" sz="6000">
                <a:solidFill>
                  <a:schemeClr val="dk1"/>
                </a:solidFill>
                <a:latin typeface="Calibri"/>
                <a:ea typeface="Calibri"/>
                <a:cs typeface="Calibri"/>
                <a:sym typeface="Calibri"/>
              </a:endParaRPr>
            </a:p>
          </p:txBody>
        </p:sp>
      </p:grpSp>
      <p:pic>
        <p:nvPicPr>
          <p:cNvPr id="406" name="Google Shape;406;p21"/>
          <p:cNvPicPr preferRelativeResize="0"/>
          <p:nvPr/>
        </p:nvPicPr>
        <p:blipFill rotWithShape="1">
          <a:blip r:embed="rId11">
            <a:alphaModFix/>
          </a:blip>
          <a:srcRect b="0" l="0" r="0" t="0"/>
          <a:stretch/>
        </p:blipFill>
        <p:spPr>
          <a:xfrm>
            <a:off x="11132820" y="-723265"/>
            <a:ext cx="495300" cy="495300"/>
          </a:xfrm>
          <a:prstGeom prst="rect">
            <a:avLst/>
          </a:prstGeom>
          <a:noFill/>
          <a:ln>
            <a:noFill/>
          </a:ln>
        </p:spPr>
      </p:pic>
      <p:pic>
        <p:nvPicPr>
          <p:cNvPr id="407" name="Google Shape;407;p21"/>
          <p:cNvPicPr preferRelativeResize="0"/>
          <p:nvPr/>
        </p:nvPicPr>
        <p:blipFill rotWithShape="1">
          <a:blip r:embed="rId12">
            <a:alphaModFix/>
          </a:blip>
          <a:srcRect b="0" l="0" r="0" t="0"/>
          <a:stretch/>
        </p:blipFill>
        <p:spPr>
          <a:xfrm>
            <a:off x="10039350" y="-568220"/>
            <a:ext cx="487363" cy="487363"/>
          </a:xfrm>
          <a:prstGeom prst="rect">
            <a:avLst/>
          </a:prstGeom>
          <a:noFill/>
          <a:ln>
            <a:noFill/>
          </a:ln>
        </p:spPr>
      </p:pic>
      <p:pic>
        <p:nvPicPr>
          <p:cNvPr id="408" name="Google Shape;408;p21"/>
          <p:cNvPicPr preferRelativeResize="0"/>
          <p:nvPr/>
        </p:nvPicPr>
        <p:blipFill rotWithShape="1">
          <a:blip r:embed="rId12">
            <a:alphaModFix/>
          </a:blip>
          <a:srcRect b="0" l="0" r="0" t="0"/>
          <a:stretch/>
        </p:blipFill>
        <p:spPr>
          <a:xfrm>
            <a:off x="1689100" y="-427038"/>
            <a:ext cx="487363" cy="487363"/>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406"/>
                                        </p:tgtEl>
                                        <p:attrNameLst>
                                          <p:attrName>style.visibility</p:attrName>
                                        </p:attrNameLst>
                                      </p:cBhvr>
                                      <p:to>
                                        <p:strVal val="visible"/>
                                      </p:to>
                                    </p:set>
                                    <p:animEffect filter="fade" transition="in">
                                      <p:cBhvr>
                                        <p:cTn dur="653"/>
                                        <p:tgtEl>
                                          <p:spTgt spid="406"/>
                                        </p:tgtEl>
                                      </p:cBhvr>
                                    </p:animEffect>
                                  </p:childTnLst>
                                </p:cTn>
                              </p:par>
                            </p:childTnLst>
                          </p:cTn>
                        </p:par>
                        <p:par>
                          <p:cTn fill="hold">
                            <p:stCondLst>
                              <p:cond delay="653"/>
                            </p:stCondLst>
                            <p:childTnLst>
                              <p:par>
                                <p:cTn fill="hold" nodeType="afterEffect" presetClass="entr" presetID="10" presetSubtype="0">
                                  <p:stCondLst>
                                    <p:cond delay="0"/>
                                  </p:stCondLst>
                                  <p:childTnLst>
                                    <p:set>
                                      <p:cBhvr>
                                        <p:cTn dur="1" fill="hold">
                                          <p:stCondLst>
                                            <p:cond delay="0"/>
                                          </p:stCondLst>
                                        </p:cTn>
                                        <p:tgtEl>
                                          <p:spTgt spid="408"/>
                                        </p:tgtEl>
                                        <p:attrNameLst>
                                          <p:attrName>style.visibility</p:attrName>
                                        </p:attrNameLst>
                                      </p:cBhvr>
                                      <p:to>
                                        <p:strVal val="visible"/>
                                      </p:to>
                                    </p:set>
                                    <p:animEffect filter="fade" transition="in">
                                      <p:cBhvr>
                                        <p:cTn dur="833"/>
                                        <p:tgtEl>
                                          <p:spTgt spid="408"/>
                                        </p:tgtEl>
                                      </p:cBhvr>
                                    </p:animEffect>
                                  </p:childTnLst>
                                </p:cTn>
                              </p:par>
                            </p:childTnLst>
                          </p:cTn>
                        </p:par>
                        <p:par>
                          <p:cTn fill="hold">
                            <p:stCondLst>
                              <p:cond delay="1486"/>
                            </p:stCondLst>
                            <p:childTnLst>
                              <p:par>
                                <p:cTn fill="hold" nodeType="afterEffect" presetClass="entr" presetID="1" presetSubtype="0">
                                  <p:stCondLst>
                                    <p:cond delay="0"/>
                                  </p:stCondLst>
                                  <p:childTnLst>
                                    <p:set>
                                      <p:cBhvr>
                                        <p:cTn dur="1" fill="hold">
                                          <p:stCondLst>
                                            <p:cond delay="0"/>
                                          </p:stCondLst>
                                        </p:cTn>
                                        <p:tgtEl>
                                          <p:spTgt spid="400"/>
                                        </p:tgtEl>
                                        <p:attrNameLst>
                                          <p:attrName>style.visibility</p:attrName>
                                        </p:attrNameLst>
                                      </p:cBhvr>
                                      <p:to>
                                        <p:strVal val="visible"/>
                                      </p:to>
                                    </p:set>
                                  </p:childTnLst>
                                </p:cTn>
                              </p:par>
                            </p:childTnLst>
                          </p:cTn>
                        </p:par>
                        <p:par>
                          <p:cTn fill="hold">
                            <p:stCondLst>
                              <p:cond delay="1487"/>
                            </p:stCondLst>
                            <p:childTnLst>
                              <p:par>
                                <p:cTn fill="hold" nodeType="afterEffect" presetClass="entr" presetID="1" presetSubtype="0">
                                  <p:stCondLst>
                                    <p:cond delay="0"/>
                                  </p:stCondLst>
                                  <p:childTnLst>
                                    <p:set>
                                      <p:cBhvr>
                                        <p:cTn dur="1" fill="hold">
                                          <p:stCondLst>
                                            <p:cond delay="0"/>
                                          </p:stCondLst>
                                        </p:cTn>
                                        <p:tgtEl>
                                          <p:spTgt spid="402"/>
                                        </p:tgtEl>
                                        <p:attrNameLst>
                                          <p:attrName>style.visibility</p:attrName>
                                        </p:attrNameLst>
                                      </p:cBhvr>
                                      <p:to>
                                        <p:strVal val="visible"/>
                                      </p:to>
                                    </p:set>
                                  </p:childTnLst>
                                </p:cTn>
                              </p:par>
                              <p:par>
                                <p:cTn fill="hold" nodeType="withEffect" presetClass="entr" presetID="10" presetSubtype="0">
                                  <p:stCondLst>
                                    <p:cond delay="0"/>
                                  </p:stCondLst>
                                  <p:childTnLst>
                                    <p:set>
                                      <p:cBhvr>
                                        <p:cTn dur="1" fill="hold">
                                          <p:stCondLst>
                                            <p:cond delay="0"/>
                                          </p:stCondLst>
                                        </p:cTn>
                                        <p:tgtEl>
                                          <p:spTgt spid="407"/>
                                        </p:tgtEl>
                                        <p:attrNameLst>
                                          <p:attrName>style.visibility</p:attrName>
                                        </p:attrNameLst>
                                      </p:cBhvr>
                                      <p:to>
                                        <p:strVal val="visible"/>
                                      </p:to>
                                    </p:set>
                                    <p:animEffect filter="fade" transition="in">
                                      <p:cBhvr>
                                        <p:cTn dur="2194"/>
                                        <p:tgtEl>
                                          <p:spTgt spid="40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pic>
        <p:nvPicPr>
          <p:cNvPr descr="A picture containing outdoor object, star, night, night sky&#10;&#10;Description automatically generated" id="101" name="Google Shape;101;p2"/>
          <p:cNvPicPr preferRelativeResize="0"/>
          <p:nvPr/>
        </p:nvPicPr>
        <p:blipFill rotWithShape="1">
          <a:blip r:embed="rId3">
            <a:alphaModFix/>
          </a:blip>
          <a:srcRect b="0" l="0" r="0" t="0"/>
          <a:stretch/>
        </p:blipFill>
        <p:spPr>
          <a:xfrm>
            <a:off x="0" y="0"/>
            <a:ext cx="12192000" cy="6858000"/>
          </a:xfrm>
          <a:prstGeom prst="rect">
            <a:avLst/>
          </a:prstGeom>
          <a:noFill/>
          <a:ln>
            <a:noFill/>
          </a:ln>
        </p:spPr>
      </p:pic>
      <p:pic>
        <p:nvPicPr>
          <p:cNvPr id="102" name="Google Shape;102;p2"/>
          <p:cNvPicPr preferRelativeResize="0"/>
          <p:nvPr/>
        </p:nvPicPr>
        <p:blipFill rotWithShape="1">
          <a:blip r:embed="rId4">
            <a:alphaModFix/>
          </a:blip>
          <a:srcRect b="36388" l="22031" r="60780" t="36250"/>
          <a:stretch/>
        </p:blipFill>
        <p:spPr>
          <a:xfrm>
            <a:off x="2247697" y="2570683"/>
            <a:ext cx="2095500" cy="1876425"/>
          </a:xfrm>
          <a:prstGeom prst="rect">
            <a:avLst/>
          </a:prstGeom>
          <a:noFill/>
          <a:ln>
            <a:noFill/>
          </a:ln>
        </p:spPr>
      </p:pic>
      <p:pic>
        <p:nvPicPr>
          <p:cNvPr id="103" name="Google Shape;103;p2"/>
          <p:cNvPicPr preferRelativeResize="0"/>
          <p:nvPr/>
        </p:nvPicPr>
        <p:blipFill rotWithShape="1">
          <a:blip r:embed="rId5">
            <a:alphaModFix/>
          </a:blip>
          <a:srcRect b="67639" l="24074" r="61406" t="7574"/>
          <a:stretch/>
        </p:blipFill>
        <p:spPr>
          <a:xfrm>
            <a:off x="2410353" y="711047"/>
            <a:ext cx="1770185" cy="1699846"/>
          </a:xfrm>
          <a:prstGeom prst="rect">
            <a:avLst/>
          </a:prstGeom>
          <a:noFill/>
          <a:ln>
            <a:noFill/>
          </a:ln>
        </p:spPr>
      </p:pic>
      <p:pic>
        <p:nvPicPr>
          <p:cNvPr id="104" name="Google Shape;104;p2"/>
          <p:cNvPicPr preferRelativeResize="0"/>
          <p:nvPr/>
        </p:nvPicPr>
        <p:blipFill rotWithShape="1">
          <a:blip r:embed="rId6">
            <a:alphaModFix/>
          </a:blip>
          <a:srcRect b="7638" l="24298" r="61874" t="66667"/>
          <a:stretch/>
        </p:blipFill>
        <p:spPr>
          <a:xfrm>
            <a:off x="2452484" y="4606898"/>
            <a:ext cx="1685925" cy="1762125"/>
          </a:xfrm>
          <a:prstGeom prst="rect">
            <a:avLst/>
          </a:prstGeom>
          <a:noFill/>
          <a:ln>
            <a:noFill/>
          </a:ln>
        </p:spPr>
      </p:pic>
      <p:sp>
        <p:nvSpPr>
          <p:cNvPr id="105" name="Google Shape;105;p2"/>
          <p:cNvSpPr/>
          <p:nvPr/>
        </p:nvSpPr>
        <p:spPr>
          <a:xfrm>
            <a:off x="4093191" y="1514788"/>
            <a:ext cx="5098170" cy="50634"/>
          </a:xfrm>
          <a:prstGeom prst="roundRect">
            <a:avLst>
              <a:gd fmla="val 50000" name="adj"/>
            </a:avLst>
          </a:prstGeom>
          <a:solidFill>
            <a:srgbClr val="DCDCD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6" name="Google Shape;106;p2"/>
          <p:cNvSpPr/>
          <p:nvPr/>
        </p:nvSpPr>
        <p:spPr>
          <a:xfrm>
            <a:off x="4180538" y="3458261"/>
            <a:ext cx="5098170" cy="50634"/>
          </a:xfrm>
          <a:prstGeom prst="roundRect">
            <a:avLst>
              <a:gd fmla="val 50000" name="adj"/>
            </a:avLst>
          </a:prstGeom>
          <a:solidFill>
            <a:srgbClr val="DCDCD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7" name="Google Shape;107;p2"/>
          <p:cNvSpPr/>
          <p:nvPr/>
        </p:nvSpPr>
        <p:spPr>
          <a:xfrm>
            <a:off x="4093191" y="5474132"/>
            <a:ext cx="5098170" cy="50634"/>
          </a:xfrm>
          <a:prstGeom prst="roundRect">
            <a:avLst>
              <a:gd fmla="val 50000" name="adj"/>
            </a:avLst>
          </a:prstGeom>
          <a:solidFill>
            <a:srgbClr val="DCDCD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108" name="Google Shape;108;p2"/>
          <p:cNvPicPr preferRelativeResize="0"/>
          <p:nvPr/>
        </p:nvPicPr>
        <p:blipFill rotWithShape="1">
          <a:blip r:embed="rId7">
            <a:alphaModFix/>
          </a:blip>
          <a:srcRect b="86815" l="92583" r="0" t="0"/>
          <a:stretch/>
        </p:blipFill>
        <p:spPr>
          <a:xfrm>
            <a:off x="11287760" y="0"/>
            <a:ext cx="904240" cy="904240"/>
          </a:xfrm>
          <a:prstGeom prst="rect">
            <a:avLst/>
          </a:prstGeom>
          <a:noFill/>
          <a:ln>
            <a:noFill/>
          </a:ln>
        </p:spPr>
      </p:pic>
      <p:pic>
        <p:nvPicPr>
          <p:cNvPr id="109" name="Google Shape;109;p2"/>
          <p:cNvPicPr preferRelativeResize="0"/>
          <p:nvPr/>
        </p:nvPicPr>
        <p:blipFill rotWithShape="1">
          <a:blip r:embed="rId8">
            <a:alphaModFix/>
          </a:blip>
          <a:srcRect b="4000" l="93167" r="750" t="86370"/>
          <a:stretch/>
        </p:blipFill>
        <p:spPr>
          <a:xfrm>
            <a:off x="11358880" y="5923280"/>
            <a:ext cx="741680" cy="660400"/>
          </a:xfrm>
          <a:prstGeom prst="rect">
            <a:avLst/>
          </a:prstGeom>
          <a:noFill/>
          <a:ln>
            <a:noFill/>
          </a:ln>
        </p:spPr>
      </p:pic>
      <p:sp>
        <p:nvSpPr>
          <p:cNvPr id="110" name="Google Shape;110;p2"/>
          <p:cNvSpPr/>
          <p:nvPr/>
        </p:nvSpPr>
        <p:spPr>
          <a:xfrm>
            <a:off x="4138409" y="1678047"/>
            <a:ext cx="4021122" cy="528918"/>
          </a:xfrm>
          <a:prstGeom prst="roundRect">
            <a:avLst>
              <a:gd fmla="val 19137" name="adj"/>
            </a:avLst>
          </a:prstGeom>
          <a:solidFill>
            <a:srgbClr val="000000"/>
          </a:solidFill>
          <a:ln cap="flat" cmpd="sng" w="38100">
            <a:solidFill>
              <a:srgbClr val="E7E6E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lt1"/>
                </a:solidFill>
                <a:latin typeface="Calibri"/>
                <a:ea typeface="Calibri"/>
                <a:cs typeface="Calibri"/>
                <a:sym typeface="Calibri"/>
              </a:rPr>
              <a:t>Lê Minh Khánh Hội</a:t>
            </a:r>
            <a:endParaRPr sz="2400">
              <a:solidFill>
                <a:schemeClr val="lt1"/>
              </a:solidFill>
              <a:latin typeface="Calibri"/>
              <a:ea typeface="Calibri"/>
              <a:cs typeface="Calibri"/>
              <a:sym typeface="Calibri"/>
            </a:endParaRPr>
          </a:p>
        </p:txBody>
      </p:sp>
      <p:sp>
        <p:nvSpPr>
          <p:cNvPr id="111" name="Google Shape;111;p2"/>
          <p:cNvSpPr txBox="1"/>
          <p:nvPr/>
        </p:nvSpPr>
        <p:spPr>
          <a:xfrm>
            <a:off x="4068740" y="498041"/>
            <a:ext cx="3331871"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7200">
                <a:solidFill>
                  <a:srgbClr val="E7E6E6"/>
                </a:solidFill>
                <a:latin typeface="Arial"/>
                <a:ea typeface="Arial"/>
                <a:cs typeface="Arial"/>
                <a:sym typeface="Arial"/>
              </a:rPr>
              <a:t>LECTURER</a:t>
            </a:r>
            <a:endParaRPr sz="7200">
              <a:solidFill>
                <a:srgbClr val="E7E6E6"/>
              </a:solidFill>
              <a:latin typeface="Calibri"/>
              <a:ea typeface="Calibri"/>
              <a:cs typeface="Calibri"/>
              <a:sym typeface="Calibri"/>
            </a:endParaRPr>
          </a:p>
        </p:txBody>
      </p:sp>
      <p:sp>
        <p:nvSpPr>
          <p:cNvPr id="112" name="Google Shape;112;p2"/>
          <p:cNvSpPr txBox="1"/>
          <p:nvPr/>
        </p:nvSpPr>
        <p:spPr>
          <a:xfrm>
            <a:off x="11143992" y="6502097"/>
            <a:ext cx="984069"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rgbClr val="E7E6E6"/>
                </a:solidFill>
                <a:latin typeface="Varela"/>
                <a:ea typeface="Varela"/>
                <a:cs typeface="Varela"/>
                <a:sym typeface="Varela"/>
              </a:rPr>
              <a:t>Việt Nam</a:t>
            </a:r>
            <a:endParaRPr sz="1400">
              <a:solidFill>
                <a:srgbClr val="E7E6E6"/>
              </a:solidFill>
              <a:latin typeface="Calibri"/>
              <a:ea typeface="Calibri"/>
              <a:cs typeface="Calibri"/>
              <a:sym typeface="Calibri"/>
            </a:endParaRPr>
          </a:p>
        </p:txBody>
      </p:sp>
      <p:sp>
        <p:nvSpPr>
          <p:cNvPr id="113" name="Google Shape;113;p2"/>
          <p:cNvSpPr txBox="1"/>
          <p:nvPr/>
        </p:nvSpPr>
        <p:spPr>
          <a:xfrm>
            <a:off x="4138408" y="2366755"/>
            <a:ext cx="4902909"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7200">
                <a:solidFill>
                  <a:srgbClr val="E7E6E6"/>
                </a:solidFill>
                <a:latin typeface="Arial"/>
                <a:ea typeface="Arial"/>
                <a:cs typeface="Arial"/>
                <a:sym typeface="Arial"/>
              </a:rPr>
              <a:t>Project name</a:t>
            </a:r>
            <a:endParaRPr sz="7200">
              <a:solidFill>
                <a:srgbClr val="E7E6E6"/>
              </a:solidFill>
              <a:latin typeface="Calibri"/>
              <a:ea typeface="Calibri"/>
              <a:cs typeface="Calibri"/>
              <a:sym typeface="Calibri"/>
            </a:endParaRPr>
          </a:p>
        </p:txBody>
      </p:sp>
      <p:sp>
        <p:nvSpPr>
          <p:cNvPr id="114" name="Google Shape;114;p2"/>
          <p:cNvSpPr/>
          <p:nvPr/>
        </p:nvSpPr>
        <p:spPr>
          <a:xfrm>
            <a:off x="4211725" y="3646594"/>
            <a:ext cx="3160788" cy="528918"/>
          </a:xfrm>
          <a:prstGeom prst="roundRect">
            <a:avLst>
              <a:gd fmla="val 19137" name="adj"/>
            </a:avLst>
          </a:prstGeom>
          <a:solidFill>
            <a:srgbClr val="000000"/>
          </a:solidFill>
          <a:ln cap="flat" cmpd="sng" w="38100">
            <a:solidFill>
              <a:srgbClr val="E7E6E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lt1"/>
                </a:solidFill>
                <a:latin typeface="Varela"/>
                <a:ea typeface="Varela"/>
                <a:cs typeface="Varela"/>
                <a:sym typeface="Varela"/>
              </a:rPr>
              <a:t>Sussy Gunner</a:t>
            </a:r>
            <a:endParaRPr sz="2400">
              <a:solidFill>
                <a:schemeClr val="lt1"/>
              </a:solidFill>
              <a:latin typeface="Calibri"/>
              <a:ea typeface="Calibri"/>
              <a:cs typeface="Calibri"/>
              <a:sym typeface="Calibri"/>
            </a:endParaRPr>
          </a:p>
        </p:txBody>
      </p:sp>
      <p:sp>
        <p:nvSpPr>
          <p:cNvPr id="115" name="Google Shape;115;p2"/>
          <p:cNvSpPr txBox="1"/>
          <p:nvPr/>
        </p:nvSpPr>
        <p:spPr>
          <a:xfrm>
            <a:off x="4093191" y="4310878"/>
            <a:ext cx="3307420"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7200">
                <a:solidFill>
                  <a:srgbClr val="E7E6E6"/>
                </a:solidFill>
                <a:latin typeface="Arial"/>
                <a:ea typeface="Arial"/>
                <a:cs typeface="Arial"/>
                <a:sym typeface="Arial"/>
              </a:rPr>
              <a:t>Group</a:t>
            </a:r>
            <a:endParaRPr sz="7200">
              <a:solidFill>
                <a:srgbClr val="E7E6E6"/>
              </a:solidFill>
              <a:latin typeface="Calibri"/>
              <a:ea typeface="Calibri"/>
              <a:cs typeface="Calibri"/>
              <a:sym typeface="Calibri"/>
            </a:endParaRPr>
          </a:p>
        </p:txBody>
      </p:sp>
      <p:sp>
        <p:nvSpPr>
          <p:cNvPr id="116" name="Google Shape;116;p2"/>
          <p:cNvSpPr/>
          <p:nvPr/>
        </p:nvSpPr>
        <p:spPr>
          <a:xfrm>
            <a:off x="4180537" y="5610362"/>
            <a:ext cx="3873055" cy="528918"/>
          </a:xfrm>
          <a:prstGeom prst="roundRect">
            <a:avLst>
              <a:gd fmla="val 19137" name="adj"/>
            </a:avLst>
          </a:prstGeom>
          <a:solidFill>
            <a:srgbClr val="000000"/>
          </a:solidFill>
          <a:ln cap="flat" cmpd="thickThin" w="76200">
            <a:solidFill>
              <a:srgbClr val="E7E6E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lt1"/>
                </a:solidFill>
                <a:latin typeface="Varela"/>
                <a:ea typeface="Varela"/>
                <a:cs typeface="Varela"/>
                <a:sym typeface="Varela"/>
              </a:rPr>
              <a:t>9</a:t>
            </a:r>
            <a:endParaRPr sz="2400">
              <a:solidFill>
                <a:schemeClr val="lt1"/>
              </a:solidFill>
              <a:latin typeface="Calibri"/>
              <a:ea typeface="Calibri"/>
              <a:cs typeface="Calibri"/>
              <a:sym typeface="Calibri"/>
            </a:endParaRPr>
          </a:p>
        </p:txBody>
      </p:sp>
      <p:sp>
        <p:nvSpPr>
          <p:cNvPr id="117" name="Google Shape;117;p2">
            <a:hlinkClick action="ppaction://hlinksldjump" r:id="rId9"/>
          </p:cNvPr>
          <p:cNvSpPr/>
          <p:nvPr/>
        </p:nvSpPr>
        <p:spPr>
          <a:xfrm>
            <a:off x="124439" y="6230983"/>
            <a:ext cx="1207972" cy="446930"/>
          </a:xfrm>
          <a:prstGeom prst="roundRect">
            <a:avLst>
              <a:gd fmla="val 19137" name="adj"/>
            </a:avLst>
          </a:prstGeom>
          <a:solidFill>
            <a:srgbClr val="000000"/>
          </a:solidFill>
          <a:ln cap="flat" cmpd="sng" w="38100">
            <a:solidFill>
              <a:srgbClr val="E7E6E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Varela"/>
                <a:ea typeface="Varela"/>
                <a:cs typeface="Varela"/>
                <a:sym typeface="Varela"/>
              </a:rPr>
              <a:t>Quay lại</a:t>
            </a:r>
            <a:endParaRPr sz="1800">
              <a:solidFill>
                <a:schemeClr val="lt1"/>
              </a:solidFill>
              <a:latin typeface="Calibri"/>
              <a:ea typeface="Calibri"/>
              <a:cs typeface="Calibri"/>
              <a:sym typeface="Calibri"/>
            </a:endParaRPr>
          </a:p>
        </p:txBody>
      </p:sp>
      <p:pic>
        <p:nvPicPr>
          <p:cNvPr id="118" name="Google Shape;118;p2"/>
          <p:cNvPicPr preferRelativeResize="0"/>
          <p:nvPr/>
        </p:nvPicPr>
        <p:blipFill rotWithShape="1">
          <a:blip r:embed="rId10">
            <a:alphaModFix/>
          </a:blip>
          <a:srcRect b="10479" l="60554" r="34302" t="80996"/>
          <a:stretch/>
        </p:blipFill>
        <p:spPr>
          <a:xfrm>
            <a:off x="8159531" y="5580994"/>
            <a:ext cx="627117" cy="584510"/>
          </a:xfrm>
          <a:prstGeom prst="rect">
            <a:avLst/>
          </a:prstGeom>
          <a:noFill/>
          <a:ln>
            <a:noFill/>
          </a:ln>
        </p:spPr>
      </p:pic>
      <p:pic>
        <p:nvPicPr>
          <p:cNvPr descr="A lit up jack-o-lantern&#10;&#10;Description automatically generated with medium confidence" id="119" name="Google Shape;119;p2"/>
          <p:cNvPicPr preferRelativeResize="0"/>
          <p:nvPr/>
        </p:nvPicPr>
        <p:blipFill rotWithShape="1">
          <a:blip r:embed="rId11">
            <a:alphaModFix/>
          </a:blip>
          <a:srcRect b="13435" l="8859" r="50426" t="5274"/>
          <a:stretch/>
        </p:blipFill>
        <p:spPr>
          <a:xfrm rot="-1105569">
            <a:off x="11092665" y="6733534"/>
            <a:ext cx="1499861" cy="1497299"/>
          </a:xfrm>
          <a:prstGeom prst="rect">
            <a:avLst/>
          </a:prstGeom>
          <a:noFill/>
          <a:ln>
            <a:noFill/>
          </a:ln>
        </p:spPr>
      </p:pic>
      <p:sp>
        <p:nvSpPr>
          <p:cNvPr id="120" name="Google Shape;120;p2"/>
          <p:cNvSpPr/>
          <p:nvPr/>
        </p:nvSpPr>
        <p:spPr>
          <a:xfrm>
            <a:off x="8433286" y="5146966"/>
            <a:ext cx="233289" cy="217055"/>
          </a:xfrm>
          <a:prstGeom prst="ellipse">
            <a:avLst/>
          </a:prstGeom>
          <a:solidFill>
            <a:srgbClr val="3D3D3D"/>
          </a:solidFill>
          <a:ln cap="flat" cmpd="sng" w="76200">
            <a:solidFill>
              <a:srgbClr val="EAEAE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1" name="Google Shape;121;p2"/>
          <p:cNvSpPr/>
          <p:nvPr/>
        </p:nvSpPr>
        <p:spPr>
          <a:xfrm>
            <a:off x="8683197" y="4877642"/>
            <a:ext cx="233289" cy="217055"/>
          </a:xfrm>
          <a:prstGeom prst="ellipse">
            <a:avLst/>
          </a:prstGeom>
          <a:solidFill>
            <a:srgbClr val="3D3D3D"/>
          </a:solidFill>
          <a:ln cap="flat" cmpd="sng" w="76200">
            <a:solidFill>
              <a:srgbClr val="EAEAE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2" name="Google Shape;122;p2"/>
          <p:cNvSpPr/>
          <p:nvPr/>
        </p:nvSpPr>
        <p:spPr>
          <a:xfrm>
            <a:off x="8924674" y="5157365"/>
            <a:ext cx="233289" cy="217055"/>
          </a:xfrm>
          <a:prstGeom prst="ellipse">
            <a:avLst/>
          </a:prstGeom>
          <a:solidFill>
            <a:srgbClr val="3D3D3D"/>
          </a:solidFill>
          <a:ln cap="flat" cmpd="sng" w="76200">
            <a:solidFill>
              <a:srgbClr val="EAEAE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3" name="Google Shape;123;p2"/>
          <p:cNvSpPr/>
          <p:nvPr/>
        </p:nvSpPr>
        <p:spPr>
          <a:xfrm>
            <a:off x="8468055" y="5174859"/>
            <a:ext cx="163749" cy="154640"/>
          </a:xfrm>
          <a:prstGeom prst="ellipse">
            <a:avLst/>
          </a:prstGeom>
          <a:solidFill>
            <a:srgbClr val="59FE0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4" name="Google Shape;124;p2"/>
          <p:cNvSpPr/>
          <p:nvPr/>
        </p:nvSpPr>
        <p:spPr>
          <a:xfrm>
            <a:off x="8717966" y="4908849"/>
            <a:ext cx="163749" cy="154640"/>
          </a:xfrm>
          <a:prstGeom prst="ellipse">
            <a:avLst/>
          </a:prstGeom>
          <a:solidFill>
            <a:srgbClr val="59FE0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5" name="Google Shape;125;p2"/>
          <p:cNvSpPr/>
          <p:nvPr/>
        </p:nvSpPr>
        <p:spPr>
          <a:xfrm>
            <a:off x="8959443" y="5188572"/>
            <a:ext cx="163749" cy="154640"/>
          </a:xfrm>
          <a:prstGeom prst="ellipse">
            <a:avLst/>
          </a:prstGeom>
          <a:solidFill>
            <a:srgbClr val="59FE0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126" name="Google Shape;126;p2"/>
          <p:cNvPicPr preferRelativeResize="0"/>
          <p:nvPr/>
        </p:nvPicPr>
        <p:blipFill rotWithShape="1">
          <a:blip r:embed="rId12">
            <a:alphaModFix/>
          </a:blip>
          <a:srcRect b="0" l="0" r="0" t="0"/>
          <a:stretch/>
        </p:blipFill>
        <p:spPr>
          <a:xfrm>
            <a:off x="10656630" y="-773366"/>
            <a:ext cx="487362" cy="487363"/>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110">
                                            <p:txEl>
                                              <p:pRg end="0" st="0"/>
                                            </p:txEl>
                                          </p:spTgt>
                                        </p:tgtEl>
                                        <p:attrNameLst>
                                          <p:attrName>style.visibility</p:attrName>
                                        </p:attrNameLst>
                                      </p:cBhvr>
                                      <p:to>
                                        <p:strVal val="visible"/>
                                      </p:to>
                                    </p:set>
                                  </p:childTnLst>
                                </p:cTn>
                              </p:par>
                              <p:par>
                                <p:cTn fill="hold" nodeType="withEffect" presetClass="entr" presetID="1" presetSubtype="0">
                                  <p:stCondLst>
                                    <p:cond delay="300"/>
                                  </p:stCondLst>
                                  <p:childTnLst>
                                    <p:set>
                                      <p:cBhvr>
                                        <p:cTn dur="1" fill="hold">
                                          <p:stCondLst>
                                            <p:cond delay="0"/>
                                          </p:stCondLst>
                                        </p:cTn>
                                        <p:tgtEl>
                                          <p:spTgt spid="114">
                                            <p:txEl>
                                              <p:pRg end="0" st="0"/>
                                            </p:txEl>
                                          </p:spTgt>
                                        </p:tgtEl>
                                        <p:attrNameLst>
                                          <p:attrName>style.visibility</p:attrName>
                                        </p:attrNameLst>
                                      </p:cBhvr>
                                      <p:to>
                                        <p:strVal val="visible"/>
                                      </p:to>
                                    </p:set>
                                  </p:childTnLst>
                                </p:cTn>
                              </p:par>
                              <p:par>
                                <p:cTn fill="hold" nodeType="withEffect" presetClass="entr" presetID="1" presetSubtype="0">
                                  <p:stCondLst>
                                    <p:cond delay="600"/>
                                  </p:stCondLst>
                                  <p:childTnLst>
                                    <p:set>
                                      <p:cBhvr>
                                        <p:cTn dur="1" fill="hold">
                                          <p:stCondLst>
                                            <p:cond delay="0"/>
                                          </p:stCondLst>
                                        </p:cTn>
                                        <p:tgtEl>
                                          <p:spTgt spid="116">
                                            <p:txEl>
                                              <p:pRg end="0" st="0"/>
                                            </p:txEl>
                                          </p:spTgt>
                                        </p:tgtEl>
                                        <p:attrNameLst>
                                          <p:attrName>style.visibility</p:attrName>
                                        </p:attrNameLst>
                                      </p:cBhvr>
                                      <p:to>
                                        <p:strVal val="visible"/>
                                      </p:to>
                                    </p:set>
                                  </p:childTnLst>
                                </p:cTn>
                              </p:par>
                            </p:childTnLst>
                          </p:cTn>
                        </p:par>
                        <p:par>
                          <p:cTn fill="hold">
                            <p:stCondLst>
                              <p:cond delay="1"/>
                            </p:stCondLst>
                            <p:childTnLst>
                              <p:par>
                                <p:cTn fill="hold" nodeType="afterEffect" presetClass="entr" presetID="1" presetSubtype="0">
                                  <p:stCondLst>
                                    <p:cond delay="0"/>
                                  </p:stCondLst>
                                  <p:childTnLst>
                                    <p:set>
                                      <p:cBhvr>
                                        <p:cTn dur="1" fill="hold">
                                          <p:stCondLst>
                                            <p:cond delay="0"/>
                                          </p:stCondLst>
                                        </p:cTn>
                                        <p:tgtEl>
                                          <p:spTgt spid="120"/>
                                        </p:tgtEl>
                                        <p:attrNameLst>
                                          <p:attrName>style.visibility</p:attrName>
                                        </p:attrNameLst>
                                      </p:cBhvr>
                                      <p:to>
                                        <p:strVal val="visible"/>
                                      </p:to>
                                    </p:set>
                                  </p:childTnLst>
                                </p:cTn>
                              </p:par>
                            </p:childTnLst>
                          </p:cTn>
                        </p:par>
                        <p:par>
                          <p:cTn fill="hold">
                            <p:stCondLst>
                              <p:cond delay="2"/>
                            </p:stCondLst>
                            <p:childTnLst>
                              <p:par>
                                <p:cTn fill="hold" nodeType="afterEffect" presetClass="entr" presetID="1" presetSubtype="0">
                                  <p:stCondLst>
                                    <p:cond delay="0"/>
                                  </p:stCondLst>
                                  <p:childTnLst>
                                    <p:set>
                                      <p:cBhvr>
                                        <p:cTn dur="1" fill="hold">
                                          <p:stCondLst>
                                            <p:cond delay="0"/>
                                          </p:stCondLst>
                                        </p:cTn>
                                        <p:tgtEl>
                                          <p:spTgt spid="121"/>
                                        </p:tgtEl>
                                        <p:attrNameLst>
                                          <p:attrName>style.visibility</p:attrName>
                                        </p:attrNameLst>
                                      </p:cBhvr>
                                      <p:to>
                                        <p:strVal val="visible"/>
                                      </p:to>
                                    </p:set>
                                  </p:childTnLst>
                                </p:cTn>
                              </p:par>
                            </p:childTnLst>
                          </p:cTn>
                        </p:par>
                        <p:par>
                          <p:cTn fill="hold">
                            <p:stCondLst>
                              <p:cond delay="3"/>
                            </p:stCondLst>
                            <p:childTnLst>
                              <p:par>
                                <p:cTn fill="hold" nodeType="afterEffect" presetClass="entr" presetID="1" presetSubtype="0">
                                  <p:stCondLst>
                                    <p:cond delay="0"/>
                                  </p:stCondLst>
                                  <p:childTnLst>
                                    <p:set>
                                      <p:cBhvr>
                                        <p:cTn dur="1" fill="hold">
                                          <p:stCondLst>
                                            <p:cond delay="0"/>
                                          </p:stCondLst>
                                        </p:cTn>
                                        <p:tgtEl>
                                          <p:spTgt spid="122"/>
                                        </p:tgtEl>
                                        <p:attrNameLst>
                                          <p:attrName>style.visibility</p:attrName>
                                        </p:attrNameLst>
                                      </p:cBhvr>
                                      <p:to>
                                        <p:strVal val="visible"/>
                                      </p:to>
                                    </p:set>
                                  </p:childTnLst>
                                </p:cTn>
                              </p:par>
                              <p:par>
                                <p:cTn fill="hold" nodeType="withEffect" presetClass="entr" presetID="10" presetSubtype="0">
                                  <p:stCondLst>
                                    <p:cond delay="0"/>
                                  </p:stCondLst>
                                  <p:childTnLst>
                                    <p:set>
                                      <p:cBhvr>
                                        <p:cTn dur="1" fill="hold">
                                          <p:stCondLst>
                                            <p:cond delay="0"/>
                                          </p:stCondLst>
                                        </p:cTn>
                                        <p:tgtEl>
                                          <p:spTgt spid="126"/>
                                        </p:tgtEl>
                                        <p:attrNameLst>
                                          <p:attrName>style.visibility</p:attrName>
                                        </p:attrNameLst>
                                      </p:cBhvr>
                                      <p:to>
                                        <p:strVal val="visible"/>
                                      </p:to>
                                    </p:set>
                                    <p:animEffect filter="fade" transition="in">
                                      <p:cBhvr>
                                        <p:cTn dur="600"/>
                                        <p:tgtEl>
                                          <p:spTgt spid="126"/>
                                        </p:tgtEl>
                                      </p:cBhvr>
                                    </p:animEffect>
                                  </p:childTnLst>
                                </p:cTn>
                              </p:par>
                              <p:par>
                                <p:cTn fill="hold" nodeType="withEffect" presetClass="entr" presetID="1" presetSubtype="0">
                                  <p:stCondLst>
                                    <p:cond delay="0"/>
                                  </p:stCondLst>
                                  <p:childTnLst>
                                    <p:set>
                                      <p:cBhvr>
                                        <p:cTn dur="1" fill="hold">
                                          <p:stCondLst>
                                            <p:cond delay="0"/>
                                          </p:stCondLst>
                                        </p:cTn>
                                        <p:tgtEl>
                                          <p:spTgt spid="123"/>
                                        </p:tgtEl>
                                        <p:attrNameLst>
                                          <p:attrName>style.visibility</p:attrName>
                                        </p:attrNameLst>
                                      </p:cBhvr>
                                      <p:to>
                                        <p:strVal val="visible"/>
                                      </p:to>
                                    </p:set>
                                  </p:childTnLst>
                                </p:cTn>
                              </p:par>
                              <p:par>
                                <p:cTn fill="hold" nodeType="withEffect" presetClass="exit" presetID="1" presetSubtype="0">
                                  <p:stCondLst>
                                    <p:cond delay="169"/>
                                  </p:stCondLst>
                                  <p:childTnLst>
                                    <p:set>
                                      <p:cBhvr>
                                        <p:cTn dur="1" fill="hold">
                                          <p:stCondLst>
                                            <p:cond delay="1"/>
                                          </p:stCondLst>
                                        </p:cTn>
                                        <p:tgtEl>
                                          <p:spTgt spid="123"/>
                                        </p:tgtEl>
                                        <p:attrNameLst>
                                          <p:attrName>style.visibility</p:attrName>
                                        </p:attrNameLst>
                                      </p:cBhvr>
                                      <p:to>
                                        <p:strVal val="hidden"/>
                                      </p:to>
                                    </p:set>
                                  </p:childTnLst>
                                </p:cTn>
                              </p:par>
                              <p:par>
                                <p:cTn fill="hold" nodeType="withEffect" presetClass="entr" presetID="1" presetSubtype="0">
                                  <p:stCondLst>
                                    <p:cond delay="69"/>
                                  </p:stCondLst>
                                  <p:childTnLst>
                                    <p:set>
                                      <p:cBhvr>
                                        <p:cTn dur="1" fill="hold">
                                          <p:stCondLst>
                                            <p:cond delay="0"/>
                                          </p:stCondLst>
                                        </p:cTn>
                                        <p:tgtEl>
                                          <p:spTgt spid="124"/>
                                        </p:tgtEl>
                                        <p:attrNameLst>
                                          <p:attrName>style.visibility</p:attrName>
                                        </p:attrNameLst>
                                      </p:cBhvr>
                                      <p:to>
                                        <p:strVal val="visible"/>
                                      </p:to>
                                    </p:set>
                                  </p:childTnLst>
                                </p:cTn>
                              </p:par>
                              <p:par>
                                <p:cTn fill="hold" nodeType="withEffect" presetClass="exit" presetID="1" presetSubtype="0">
                                  <p:stCondLst>
                                    <p:cond delay="169"/>
                                  </p:stCondLst>
                                  <p:childTnLst>
                                    <p:set>
                                      <p:cBhvr>
                                        <p:cTn dur="1" fill="hold">
                                          <p:stCondLst>
                                            <p:cond delay="1"/>
                                          </p:stCondLst>
                                        </p:cTn>
                                        <p:tgtEl>
                                          <p:spTgt spid="124"/>
                                        </p:tgtEl>
                                        <p:attrNameLst>
                                          <p:attrName>style.visibility</p:attrName>
                                        </p:attrNameLst>
                                      </p:cBhvr>
                                      <p:to>
                                        <p:strVal val="hidden"/>
                                      </p:to>
                                    </p:set>
                                  </p:childTnLst>
                                </p:cTn>
                              </p:par>
                              <p:par>
                                <p:cTn fill="hold" nodeType="withEffect" presetClass="entr" presetID="1" presetSubtype="0">
                                  <p:stCondLst>
                                    <p:cond delay="169"/>
                                  </p:stCondLst>
                                  <p:childTnLst>
                                    <p:set>
                                      <p:cBhvr>
                                        <p:cTn dur="1" fill="hold">
                                          <p:stCondLst>
                                            <p:cond delay="0"/>
                                          </p:stCondLst>
                                        </p:cTn>
                                        <p:tgtEl>
                                          <p:spTgt spid="125"/>
                                        </p:tgtEl>
                                        <p:attrNameLst>
                                          <p:attrName>style.visibility</p:attrName>
                                        </p:attrNameLst>
                                      </p:cBhvr>
                                      <p:to>
                                        <p:strVal val="visible"/>
                                      </p:to>
                                    </p:set>
                                  </p:childTnLst>
                                </p:cTn>
                              </p:par>
                              <p:par>
                                <p:cTn fill="hold" nodeType="withEffect" presetClass="exit" presetID="1" presetSubtype="0">
                                  <p:stCondLst>
                                    <p:cond delay="269"/>
                                  </p:stCondLst>
                                  <p:childTnLst>
                                    <p:set>
                                      <p:cBhvr>
                                        <p:cTn dur="1" fill="hold">
                                          <p:stCondLst>
                                            <p:cond delay="1"/>
                                          </p:stCondLst>
                                        </p:cTn>
                                        <p:tgtEl>
                                          <p:spTgt spid="125"/>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pic>
        <p:nvPicPr>
          <p:cNvPr descr="A picture containing outdoor object, star, night, night sky&#10;&#10;Description automatically generated" id="413" name="Google Shape;413;p22"/>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414" name="Google Shape;414;p22"/>
          <p:cNvSpPr/>
          <p:nvPr/>
        </p:nvSpPr>
        <p:spPr>
          <a:xfrm>
            <a:off x="680355" y="386443"/>
            <a:ext cx="10842171" cy="6085114"/>
          </a:xfrm>
          <a:prstGeom prst="roundRect">
            <a:avLst>
              <a:gd fmla="val 7544" name="adj"/>
            </a:avLst>
          </a:prstGeom>
          <a:solidFill>
            <a:schemeClr val="dk1">
              <a:alpha val="33725"/>
            </a:schemeClr>
          </a:solidFill>
          <a:ln cap="flat" cmpd="sng" w="28575">
            <a:solidFill>
              <a:srgbClr val="EAEAE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lt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lt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lt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lt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lt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lt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lt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lt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lt1"/>
              </a:solidFill>
              <a:latin typeface="Calibri"/>
              <a:ea typeface="Calibri"/>
              <a:cs typeface="Calibri"/>
              <a:sym typeface="Calibri"/>
            </a:endParaRPr>
          </a:p>
          <a:p>
            <a:pPr indent="0" lvl="0" marL="0" marR="0" rtl="0" algn="l">
              <a:spcBef>
                <a:spcPts val="0"/>
              </a:spcBef>
              <a:spcAft>
                <a:spcPts val="0"/>
              </a:spcAft>
              <a:buNone/>
            </a:pPr>
            <a:r>
              <a:rPr lang="en-US" sz="1800">
                <a:solidFill>
                  <a:schemeClr val="lt1"/>
                </a:solidFill>
                <a:latin typeface="Calibri"/>
                <a:ea typeface="Calibri"/>
                <a:cs typeface="Calibri"/>
                <a:sym typeface="Calibri"/>
              </a:rPr>
              <a:t>Mỗi tài khoản của User sẽ được tạo theo một bộ nguyên tắc mà team lập ra nhằm mục đích tránh các cuộc tấn công vào tài khoản bằng phương pháp brute force email và mật khẩu cũng tấn công về SQLi.</a:t>
            </a:r>
            <a:endParaRPr/>
          </a:p>
          <a:p>
            <a:pPr indent="0" lvl="0" marL="0" marR="0" rtl="0" algn="l">
              <a:spcBef>
                <a:spcPts val="0"/>
              </a:spcBef>
              <a:spcAft>
                <a:spcPts val="0"/>
              </a:spcAft>
              <a:buNone/>
            </a:pPr>
            <a:r>
              <a:rPr lang="en-US" sz="1800">
                <a:solidFill>
                  <a:schemeClr val="lt1"/>
                </a:solidFill>
                <a:latin typeface="Calibri"/>
                <a:ea typeface="Calibri"/>
                <a:cs typeface="Calibri"/>
                <a:sym typeface="Calibri"/>
              </a:rPr>
              <a:t>Những nguyên tắc này bao gồm:</a:t>
            </a:r>
            <a:endParaRPr/>
          </a:p>
          <a:p>
            <a:pPr indent="0" lvl="0" marL="0" marR="0" rtl="0" algn="l">
              <a:spcBef>
                <a:spcPts val="0"/>
              </a:spcBef>
              <a:spcAft>
                <a:spcPts val="0"/>
              </a:spcAft>
              <a:buNone/>
            </a:pPr>
            <a:r>
              <a:rPr lang="en-US" sz="1800">
                <a:solidFill>
                  <a:schemeClr val="lt1"/>
                </a:solidFill>
                <a:latin typeface="Calibri"/>
                <a:ea typeface="Calibri"/>
                <a:cs typeface="Calibri"/>
                <a:sym typeface="Calibri"/>
              </a:rPr>
              <a:t>- Email phải đúng format ( abc@gmail.com ).</a:t>
            </a:r>
            <a:endParaRPr/>
          </a:p>
          <a:p>
            <a:pPr indent="0" lvl="0" marL="0" marR="0" rtl="0" algn="l">
              <a:spcBef>
                <a:spcPts val="0"/>
              </a:spcBef>
              <a:spcAft>
                <a:spcPts val="0"/>
              </a:spcAft>
              <a:buNone/>
            </a:pPr>
            <a:r>
              <a:rPr lang="en-US" sz="1800">
                <a:solidFill>
                  <a:schemeClr val="lt1"/>
                </a:solidFill>
                <a:latin typeface="Calibri"/>
                <a:ea typeface="Calibri"/>
                <a:cs typeface="Calibri"/>
                <a:sym typeface="Calibri"/>
              </a:rPr>
              <a:t>- Password bắt buộc phải bao gồm cả chữ và số.</a:t>
            </a:r>
            <a:endParaRPr/>
          </a:p>
          <a:p>
            <a:pPr indent="0" lvl="0" marL="0" marR="0" rtl="0" algn="l">
              <a:spcBef>
                <a:spcPts val="0"/>
              </a:spcBef>
              <a:spcAft>
                <a:spcPts val="0"/>
              </a:spcAft>
              <a:buNone/>
            </a:pPr>
            <a:r>
              <a:rPr lang="en-US" sz="1800">
                <a:solidFill>
                  <a:schemeClr val="lt1"/>
                </a:solidFill>
                <a:latin typeface="Calibri"/>
                <a:ea typeface="Calibri"/>
                <a:cs typeface="Calibri"/>
                <a:sym typeface="Calibri"/>
              </a:rPr>
              <a:t>- Phải có ít nhất một chữ cái viết hoa trong password.</a:t>
            </a:r>
            <a:endParaRPr/>
          </a:p>
          <a:p>
            <a:pPr indent="0" lvl="0" marL="0" marR="0" rtl="0" algn="l">
              <a:spcBef>
                <a:spcPts val="0"/>
              </a:spcBef>
              <a:spcAft>
                <a:spcPts val="0"/>
              </a:spcAft>
              <a:buNone/>
            </a:pPr>
            <a:r>
              <a:t/>
            </a:r>
            <a:endParaRPr sz="1800">
              <a:solidFill>
                <a:schemeClr val="lt1"/>
              </a:solidFill>
              <a:latin typeface="Calibri"/>
              <a:ea typeface="Calibri"/>
              <a:cs typeface="Calibri"/>
              <a:sym typeface="Calibri"/>
            </a:endParaRPr>
          </a:p>
        </p:txBody>
      </p:sp>
      <p:sp>
        <p:nvSpPr>
          <p:cNvPr id="415" name="Google Shape;415;p22"/>
          <p:cNvSpPr txBox="1"/>
          <p:nvPr/>
        </p:nvSpPr>
        <p:spPr>
          <a:xfrm>
            <a:off x="4767942" y="541213"/>
            <a:ext cx="3324005"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3200">
                <a:solidFill>
                  <a:srgbClr val="EAEAEA"/>
                </a:solidFill>
                <a:latin typeface="Calibri"/>
                <a:ea typeface="Calibri"/>
                <a:cs typeface="Calibri"/>
                <a:sym typeface="Calibri"/>
              </a:rPr>
              <a:t>Quy tắc tài khoản</a:t>
            </a:r>
            <a:endParaRPr b="1" sz="3200">
              <a:solidFill>
                <a:srgbClr val="EAEAEA"/>
              </a:solidFill>
              <a:latin typeface="Calibri"/>
              <a:ea typeface="Calibri"/>
              <a:cs typeface="Calibri"/>
              <a:sym typeface="Calibri"/>
            </a:endParaRPr>
          </a:p>
        </p:txBody>
      </p:sp>
      <p:pic>
        <p:nvPicPr>
          <p:cNvPr id="416" name="Google Shape;416;p22"/>
          <p:cNvPicPr preferRelativeResize="0"/>
          <p:nvPr/>
        </p:nvPicPr>
        <p:blipFill rotWithShape="1">
          <a:blip r:embed="rId4">
            <a:alphaModFix/>
          </a:blip>
          <a:srcRect b="83581" l="9731" r="85089" t="7892"/>
          <a:stretch/>
        </p:blipFill>
        <p:spPr>
          <a:xfrm>
            <a:off x="955314" y="464136"/>
            <a:ext cx="631371" cy="584775"/>
          </a:xfrm>
          <a:prstGeom prst="rect">
            <a:avLst/>
          </a:prstGeom>
          <a:noFill/>
          <a:ln>
            <a:noFill/>
          </a:ln>
        </p:spPr>
      </p:pic>
      <p:pic>
        <p:nvPicPr>
          <p:cNvPr id="417" name="Google Shape;417;p22"/>
          <p:cNvPicPr preferRelativeResize="0"/>
          <p:nvPr/>
        </p:nvPicPr>
        <p:blipFill rotWithShape="1">
          <a:blip r:embed="rId5">
            <a:alphaModFix/>
          </a:blip>
          <a:srcRect b="82000" l="74326" r="17616" t="7891"/>
          <a:stretch/>
        </p:blipFill>
        <p:spPr>
          <a:xfrm>
            <a:off x="9564252" y="541213"/>
            <a:ext cx="982266" cy="693227"/>
          </a:xfrm>
          <a:prstGeom prst="rect">
            <a:avLst/>
          </a:prstGeom>
          <a:noFill/>
          <a:ln>
            <a:noFill/>
          </a:ln>
        </p:spPr>
      </p:pic>
      <p:pic>
        <p:nvPicPr>
          <p:cNvPr id="418" name="Google Shape;418;p22"/>
          <p:cNvPicPr preferRelativeResize="0"/>
          <p:nvPr/>
        </p:nvPicPr>
        <p:blipFill rotWithShape="1">
          <a:blip r:embed="rId6">
            <a:alphaModFix/>
          </a:blip>
          <a:srcRect b="82001" l="82615" r="10217" t="9472"/>
          <a:stretch/>
        </p:blipFill>
        <p:spPr>
          <a:xfrm>
            <a:off x="10454973" y="498853"/>
            <a:ext cx="873830" cy="584775"/>
          </a:xfrm>
          <a:prstGeom prst="rect">
            <a:avLst/>
          </a:prstGeom>
          <a:noFill/>
          <a:ln>
            <a:noFill/>
          </a:ln>
        </p:spPr>
      </p:pic>
      <p:pic>
        <p:nvPicPr>
          <p:cNvPr id="419" name="Google Shape;419;p22"/>
          <p:cNvPicPr preferRelativeResize="0"/>
          <p:nvPr/>
        </p:nvPicPr>
        <p:blipFill rotWithShape="1">
          <a:blip r:embed="rId7">
            <a:alphaModFix/>
          </a:blip>
          <a:srcRect b="8599" l="9286" r="79239" t="82873"/>
          <a:stretch/>
        </p:blipFill>
        <p:spPr>
          <a:xfrm>
            <a:off x="887161" y="5832681"/>
            <a:ext cx="1399048" cy="584776"/>
          </a:xfrm>
          <a:prstGeom prst="rect">
            <a:avLst/>
          </a:prstGeom>
          <a:noFill/>
          <a:ln>
            <a:noFill/>
          </a:ln>
        </p:spPr>
      </p:pic>
      <p:pic>
        <p:nvPicPr>
          <p:cNvPr descr="Logo&#10;&#10;Description automatically generated with low confidence" id="420" name="Google Shape;420;p22"/>
          <p:cNvPicPr preferRelativeResize="0"/>
          <p:nvPr/>
        </p:nvPicPr>
        <p:blipFill rotWithShape="1">
          <a:blip r:embed="rId8">
            <a:alphaModFix/>
          </a:blip>
          <a:srcRect b="0" l="0" r="0" t="0"/>
          <a:stretch/>
        </p:blipFill>
        <p:spPr>
          <a:xfrm flipH="1">
            <a:off x="10779998" y="5416566"/>
            <a:ext cx="1399048" cy="1399048"/>
          </a:xfrm>
          <a:prstGeom prst="rect">
            <a:avLst/>
          </a:prstGeom>
          <a:noFill/>
          <a:ln>
            <a:noFill/>
          </a:ln>
        </p:spPr>
      </p:pic>
      <p:pic>
        <p:nvPicPr>
          <p:cNvPr id="421" name="Google Shape;421;p22"/>
          <p:cNvPicPr preferRelativeResize="0"/>
          <p:nvPr/>
        </p:nvPicPr>
        <p:blipFill rotWithShape="1">
          <a:blip r:embed="rId9">
            <a:alphaModFix/>
          </a:blip>
          <a:srcRect b="12889" l="15611" r="22488" t="13788"/>
          <a:stretch/>
        </p:blipFill>
        <p:spPr>
          <a:xfrm>
            <a:off x="-153334" y="0"/>
            <a:ext cx="1224587" cy="1450537"/>
          </a:xfrm>
          <a:prstGeom prst="rect">
            <a:avLst/>
          </a:prstGeom>
          <a:noFill/>
          <a:ln>
            <a:noFill/>
          </a:ln>
        </p:spPr>
      </p:pic>
      <p:pic>
        <p:nvPicPr>
          <p:cNvPr descr="A screenshot of a computer&#10;&#10;Description automatically generated with medium confidence" id="422" name="Google Shape;422;p22"/>
          <p:cNvPicPr preferRelativeResize="0"/>
          <p:nvPr/>
        </p:nvPicPr>
        <p:blipFill rotWithShape="1">
          <a:blip r:embed="rId10">
            <a:alphaModFix/>
          </a:blip>
          <a:srcRect b="0" l="0" r="0" t="0"/>
          <a:stretch/>
        </p:blipFill>
        <p:spPr>
          <a:xfrm>
            <a:off x="2078137" y="1351710"/>
            <a:ext cx="8418481" cy="2289899"/>
          </a:xfrm>
          <a:prstGeom prst="rect">
            <a:avLst/>
          </a:prstGeom>
          <a:noFill/>
          <a:ln>
            <a:noFill/>
          </a:ln>
        </p:spPr>
      </p:pic>
      <p:pic>
        <p:nvPicPr>
          <p:cNvPr id="423" name="Google Shape;423;p22"/>
          <p:cNvPicPr preferRelativeResize="0"/>
          <p:nvPr/>
        </p:nvPicPr>
        <p:blipFill rotWithShape="1">
          <a:blip r:embed="rId11">
            <a:alphaModFix/>
          </a:blip>
          <a:srcRect b="0" l="0" r="0" t="0"/>
          <a:stretch/>
        </p:blipFill>
        <p:spPr>
          <a:xfrm>
            <a:off x="10454973" y="-549728"/>
            <a:ext cx="495300" cy="495300"/>
          </a:xfrm>
          <a:prstGeom prst="rect">
            <a:avLst/>
          </a:prstGeom>
          <a:noFill/>
          <a:ln>
            <a:noFill/>
          </a:ln>
        </p:spPr>
      </p:pic>
      <p:pic>
        <p:nvPicPr>
          <p:cNvPr id="424" name="Google Shape;424;p22"/>
          <p:cNvPicPr preferRelativeResize="0"/>
          <p:nvPr/>
        </p:nvPicPr>
        <p:blipFill rotWithShape="1">
          <a:blip r:embed="rId11">
            <a:alphaModFix/>
          </a:blip>
          <a:srcRect b="0" l="0" r="0" t="0"/>
          <a:stretch/>
        </p:blipFill>
        <p:spPr>
          <a:xfrm>
            <a:off x="11053135" y="-591707"/>
            <a:ext cx="495300" cy="4953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423"/>
                                        </p:tgtEl>
                                        <p:attrNameLst>
                                          <p:attrName>style.visibility</p:attrName>
                                        </p:attrNameLst>
                                      </p:cBhvr>
                                      <p:to>
                                        <p:strVal val="visible"/>
                                      </p:to>
                                    </p:set>
                                    <p:animEffect filter="fade" transition="in">
                                      <p:cBhvr>
                                        <p:cTn dur="391"/>
                                        <p:tgtEl>
                                          <p:spTgt spid="423"/>
                                        </p:tgtEl>
                                      </p:cBhvr>
                                    </p:animEffect>
                                  </p:childTnLst>
                                </p:cTn>
                              </p:par>
                              <p:par>
                                <p:cTn fill="hold" nodeType="withEffect" presetClass="entr" presetID="10" presetSubtype="0">
                                  <p:stCondLst>
                                    <p:cond delay="0"/>
                                  </p:stCondLst>
                                  <p:childTnLst>
                                    <p:set>
                                      <p:cBhvr>
                                        <p:cTn dur="1" fill="hold">
                                          <p:stCondLst>
                                            <p:cond delay="0"/>
                                          </p:stCondLst>
                                        </p:cTn>
                                        <p:tgtEl>
                                          <p:spTgt spid="424"/>
                                        </p:tgtEl>
                                        <p:attrNameLst>
                                          <p:attrName>style.visibility</p:attrName>
                                        </p:attrNameLst>
                                      </p:cBhvr>
                                      <p:to>
                                        <p:strVal val="visible"/>
                                      </p:to>
                                    </p:set>
                                    <p:animEffect filter="fade" transition="in">
                                      <p:cBhvr>
                                        <p:cTn dur="391"/>
                                        <p:tgtEl>
                                          <p:spTgt spid="42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pic>
        <p:nvPicPr>
          <p:cNvPr descr="A picture containing outdoor object, star, night, night sky&#10;&#10;Description automatically generated" id="429" name="Google Shape;429;p23"/>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430" name="Google Shape;430;p23"/>
          <p:cNvSpPr/>
          <p:nvPr/>
        </p:nvSpPr>
        <p:spPr>
          <a:xfrm>
            <a:off x="680355" y="386443"/>
            <a:ext cx="10842171" cy="6085114"/>
          </a:xfrm>
          <a:prstGeom prst="roundRect">
            <a:avLst>
              <a:gd fmla="val 7544" name="adj"/>
            </a:avLst>
          </a:prstGeom>
          <a:solidFill>
            <a:schemeClr val="dk1">
              <a:alpha val="33725"/>
            </a:schemeClr>
          </a:solidFill>
          <a:ln cap="flat" cmpd="sng" w="28575">
            <a:solidFill>
              <a:srgbClr val="EAEAE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lt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lt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lt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lt1"/>
              </a:solidFill>
              <a:latin typeface="Calibri"/>
              <a:ea typeface="Calibri"/>
              <a:cs typeface="Calibri"/>
              <a:sym typeface="Calibri"/>
            </a:endParaRPr>
          </a:p>
          <a:p>
            <a:pPr indent="0" lvl="0" marL="0" marR="0" rtl="0" algn="ctr">
              <a:spcBef>
                <a:spcPts val="0"/>
              </a:spcBef>
              <a:spcAft>
                <a:spcPts val="0"/>
              </a:spcAft>
              <a:buNone/>
            </a:pPr>
            <a:r>
              <a:rPr lang="en-US" sz="1800">
                <a:solidFill>
                  <a:schemeClr val="lt1"/>
                </a:solidFill>
                <a:latin typeface="Calibri"/>
                <a:ea typeface="Calibri"/>
                <a:cs typeface="Calibri"/>
                <a:sym typeface="Calibri"/>
              </a:rPr>
              <a:t>Nhằm bảo mật thông tin của mỗi người dùng và đảm bảo rằng Password được lưu là riêng tư nhất. Nhóm đã mã hóa Password trước khi được lưu bằng một hàm băm.</a:t>
            </a:r>
            <a:endParaRPr/>
          </a:p>
        </p:txBody>
      </p:sp>
      <p:sp>
        <p:nvSpPr>
          <p:cNvPr id="431" name="Google Shape;431;p23"/>
          <p:cNvSpPr txBox="1"/>
          <p:nvPr/>
        </p:nvSpPr>
        <p:spPr>
          <a:xfrm>
            <a:off x="4767942" y="541213"/>
            <a:ext cx="3324005"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3200">
                <a:solidFill>
                  <a:srgbClr val="EAEAEA"/>
                </a:solidFill>
                <a:latin typeface="Calibri"/>
                <a:ea typeface="Calibri"/>
                <a:cs typeface="Calibri"/>
                <a:sym typeface="Calibri"/>
              </a:rPr>
              <a:t>Hashing và Salting</a:t>
            </a:r>
            <a:endParaRPr b="1" sz="3200">
              <a:solidFill>
                <a:srgbClr val="EAEAEA"/>
              </a:solidFill>
              <a:latin typeface="Calibri"/>
              <a:ea typeface="Calibri"/>
              <a:cs typeface="Calibri"/>
              <a:sym typeface="Calibri"/>
            </a:endParaRPr>
          </a:p>
        </p:txBody>
      </p:sp>
      <p:pic>
        <p:nvPicPr>
          <p:cNvPr id="432" name="Google Shape;432;p23"/>
          <p:cNvPicPr preferRelativeResize="0"/>
          <p:nvPr/>
        </p:nvPicPr>
        <p:blipFill rotWithShape="1">
          <a:blip r:embed="rId4">
            <a:alphaModFix/>
          </a:blip>
          <a:srcRect b="83581" l="9731" r="85089" t="7892"/>
          <a:stretch/>
        </p:blipFill>
        <p:spPr>
          <a:xfrm>
            <a:off x="955314" y="464136"/>
            <a:ext cx="631371" cy="584775"/>
          </a:xfrm>
          <a:prstGeom prst="rect">
            <a:avLst/>
          </a:prstGeom>
          <a:noFill/>
          <a:ln>
            <a:noFill/>
          </a:ln>
        </p:spPr>
      </p:pic>
      <p:pic>
        <p:nvPicPr>
          <p:cNvPr id="433" name="Google Shape;433;p23"/>
          <p:cNvPicPr preferRelativeResize="0"/>
          <p:nvPr/>
        </p:nvPicPr>
        <p:blipFill rotWithShape="1">
          <a:blip r:embed="rId5">
            <a:alphaModFix/>
          </a:blip>
          <a:srcRect b="82000" l="74326" r="17616" t="7891"/>
          <a:stretch/>
        </p:blipFill>
        <p:spPr>
          <a:xfrm>
            <a:off x="9564252" y="541213"/>
            <a:ext cx="982266" cy="693227"/>
          </a:xfrm>
          <a:prstGeom prst="rect">
            <a:avLst/>
          </a:prstGeom>
          <a:noFill/>
          <a:ln>
            <a:noFill/>
          </a:ln>
        </p:spPr>
      </p:pic>
      <p:pic>
        <p:nvPicPr>
          <p:cNvPr id="434" name="Google Shape;434;p23"/>
          <p:cNvPicPr preferRelativeResize="0"/>
          <p:nvPr/>
        </p:nvPicPr>
        <p:blipFill rotWithShape="1">
          <a:blip r:embed="rId6">
            <a:alphaModFix/>
          </a:blip>
          <a:srcRect b="82001" l="82615" r="10217" t="9472"/>
          <a:stretch/>
        </p:blipFill>
        <p:spPr>
          <a:xfrm>
            <a:off x="10454973" y="498853"/>
            <a:ext cx="873830" cy="584775"/>
          </a:xfrm>
          <a:prstGeom prst="rect">
            <a:avLst/>
          </a:prstGeom>
          <a:noFill/>
          <a:ln>
            <a:noFill/>
          </a:ln>
        </p:spPr>
      </p:pic>
      <p:pic>
        <p:nvPicPr>
          <p:cNvPr id="435" name="Google Shape;435;p23"/>
          <p:cNvPicPr preferRelativeResize="0"/>
          <p:nvPr/>
        </p:nvPicPr>
        <p:blipFill rotWithShape="1">
          <a:blip r:embed="rId7">
            <a:alphaModFix/>
          </a:blip>
          <a:srcRect b="8599" l="9286" r="79239" t="82873"/>
          <a:stretch/>
        </p:blipFill>
        <p:spPr>
          <a:xfrm>
            <a:off x="887161" y="5832681"/>
            <a:ext cx="1399048" cy="584776"/>
          </a:xfrm>
          <a:prstGeom prst="rect">
            <a:avLst/>
          </a:prstGeom>
          <a:noFill/>
          <a:ln>
            <a:noFill/>
          </a:ln>
        </p:spPr>
      </p:pic>
      <p:pic>
        <p:nvPicPr>
          <p:cNvPr descr="Logo&#10;&#10;Description automatically generated with low confidence" id="436" name="Google Shape;436;p23"/>
          <p:cNvPicPr preferRelativeResize="0"/>
          <p:nvPr/>
        </p:nvPicPr>
        <p:blipFill rotWithShape="1">
          <a:blip r:embed="rId8">
            <a:alphaModFix/>
          </a:blip>
          <a:srcRect b="0" l="0" r="0" t="0"/>
          <a:stretch/>
        </p:blipFill>
        <p:spPr>
          <a:xfrm flipH="1">
            <a:off x="10779998" y="5416566"/>
            <a:ext cx="1399048" cy="1399048"/>
          </a:xfrm>
          <a:prstGeom prst="rect">
            <a:avLst/>
          </a:prstGeom>
          <a:noFill/>
          <a:ln>
            <a:noFill/>
          </a:ln>
        </p:spPr>
      </p:pic>
      <p:pic>
        <p:nvPicPr>
          <p:cNvPr id="437" name="Google Shape;437;p23"/>
          <p:cNvPicPr preferRelativeResize="0"/>
          <p:nvPr/>
        </p:nvPicPr>
        <p:blipFill rotWithShape="1">
          <a:blip r:embed="rId9">
            <a:alphaModFix/>
          </a:blip>
          <a:srcRect b="12889" l="15611" r="22488" t="13788"/>
          <a:stretch/>
        </p:blipFill>
        <p:spPr>
          <a:xfrm>
            <a:off x="-153334" y="0"/>
            <a:ext cx="1224587" cy="1450537"/>
          </a:xfrm>
          <a:prstGeom prst="rect">
            <a:avLst/>
          </a:prstGeom>
          <a:noFill/>
          <a:ln>
            <a:noFill/>
          </a:ln>
        </p:spPr>
      </p:pic>
      <p:pic>
        <p:nvPicPr>
          <p:cNvPr id="438" name="Google Shape;438;p23"/>
          <p:cNvPicPr preferRelativeResize="0"/>
          <p:nvPr/>
        </p:nvPicPr>
        <p:blipFill rotWithShape="1">
          <a:blip r:embed="rId10">
            <a:alphaModFix/>
          </a:blip>
          <a:srcRect b="0" l="0" r="0" t="0"/>
          <a:stretch/>
        </p:blipFill>
        <p:spPr>
          <a:xfrm>
            <a:off x="10454973" y="-549728"/>
            <a:ext cx="495300" cy="495300"/>
          </a:xfrm>
          <a:prstGeom prst="rect">
            <a:avLst/>
          </a:prstGeom>
          <a:noFill/>
          <a:ln>
            <a:noFill/>
          </a:ln>
        </p:spPr>
      </p:pic>
      <p:pic>
        <p:nvPicPr>
          <p:cNvPr id="439" name="Google Shape;439;p23"/>
          <p:cNvPicPr preferRelativeResize="0"/>
          <p:nvPr/>
        </p:nvPicPr>
        <p:blipFill rotWithShape="1">
          <a:blip r:embed="rId10">
            <a:alphaModFix/>
          </a:blip>
          <a:srcRect b="0" l="0" r="0" t="0"/>
          <a:stretch/>
        </p:blipFill>
        <p:spPr>
          <a:xfrm>
            <a:off x="11053135" y="-591707"/>
            <a:ext cx="495300" cy="495300"/>
          </a:xfrm>
          <a:prstGeom prst="rect">
            <a:avLst/>
          </a:prstGeom>
          <a:noFill/>
          <a:ln>
            <a:noFill/>
          </a:ln>
        </p:spPr>
      </p:pic>
      <p:pic>
        <p:nvPicPr>
          <p:cNvPr descr="The Difference Between SHA-1, SHA-2 and SHA-256 Hash Algorithms" id="440" name="Google Shape;440;p23"/>
          <p:cNvPicPr preferRelativeResize="0"/>
          <p:nvPr/>
        </p:nvPicPr>
        <p:blipFill rotWithShape="1">
          <a:blip r:embed="rId11">
            <a:alphaModFix/>
          </a:blip>
          <a:srcRect b="0" l="0" r="0" t="0"/>
          <a:stretch/>
        </p:blipFill>
        <p:spPr>
          <a:xfrm>
            <a:off x="3118266" y="1546860"/>
            <a:ext cx="5821680" cy="188214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438"/>
                                        </p:tgtEl>
                                        <p:attrNameLst>
                                          <p:attrName>style.visibility</p:attrName>
                                        </p:attrNameLst>
                                      </p:cBhvr>
                                      <p:to>
                                        <p:strVal val="visible"/>
                                      </p:to>
                                    </p:set>
                                    <p:animEffect filter="fade" transition="in">
                                      <p:cBhvr>
                                        <p:cTn dur="391"/>
                                        <p:tgtEl>
                                          <p:spTgt spid="438"/>
                                        </p:tgtEl>
                                      </p:cBhvr>
                                    </p:animEffect>
                                  </p:childTnLst>
                                </p:cTn>
                              </p:par>
                              <p:par>
                                <p:cTn fill="hold" nodeType="withEffect" presetClass="entr" presetID="10" presetSubtype="0">
                                  <p:stCondLst>
                                    <p:cond delay="0"/>
                                  </p:stCondLst>
                                  <p:childTnLst>
                                    <p:set>
                                      <p:cBhvr>
                                        <p:cTn dur="1" fill="hold">
                                          <p:stCondLst>
                                            <p:cond delay="0"/>
                                          </p:stCondLst>
                                        </p:cTn>
                                        <p:tgtEl>
                                          <p:spTgt spid="439"/>
                                        </p:tgtEl>
                                        <p:attrNameLst>
                                          <p:attrName>style.visibility</p:attrName>
                                        </p:attrNameLst>
                                      </p:cBhvr>
                                      <p:to>
                                        <p:strVal val="visible"/>
                                      </p:to>
                                    </p:set>
                                    <p:animEffect filter="fade" transition="in">
                                      <p:cBhvr>
                                        <p:cTn dur="391"/>
                                        <p:tgtEl>
                                          <p:spTgt spid="43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sp>
        <p:nvSpPr>
          <p:cNvPr id="445" name="Google Shape;445;p24"/>
          <p:cNvSpPr/>
          <p:nvPr/>
        </p:nvSpPr>
        <p:spPr>
          <a:xfrm>
            <a:off x="0" y="0"/>
            <a:ext cx="12192000" cy="6858000"/>
          </a:xfrm>
          <a:prstGeom prst="rect">
            <a:avLst/>
          </a:prstGeom>
          <a:solidFill>
            <a:srgbClr val="0D0D0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446" name="Google Shape;446;p24"/>
          <p:cNvPicPr preferRelativeResize="0"/>
          <p:nvPr/>
        </p:nvPicPr>
        <p:blipFill rotWithShape="1">
          <a:blip r:embed="rId3">
            <a:alphaModFix/>
          </a:blip>
          <a:srcRect b="-4706" l="14375" r="14218" t="4706"/>
          <a:stretch/>
        </p:blipFill>
        <p:spPr>
          <a:xfrm>
            <a:off x="0" y="3790950"/>
            <a:ext cx="12192000" cy="1619250"/>
          </a:xfrm>
          <a:prstGeom prst="rect">
            <a:avLst/>
          </a:prstGeom>
          <a:noFill/>
          <a:ln>
            <a:noFill/>
          </a:ln>
        </p:spPr>
      </p:pic>
      <p:sp>
        <p:nvSpPr>
          <p:cNvPr id="447" name="Google Shape;447;p24"/>
          <p:cNvSpPr txBox="1"/>
          <p:nvPr/>
        </p:nvSpPr>
        <p:spPr>
          <a:xfrm>
            <a:off x="563743" y="955498"/>
            <a:ext cx="11406553" cy="110799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6600">
                <a:solidFill>
                  <a:srgbClr val="0093FF"/>
                </a:solidFill>
                <a:latin typeface="Arial"/>
                <a:ea typeface="Arial"/>
                <a:cs typeface="Arial"/>
                <a:sym typeface="Arial"/>
              </a:rPr>
              <a:t>THANKS FOR LISTENING!</a:t>
            </a:r>
            <a:endParaRPr sz="6600">
              <a:solidFill>
                <a:srgbClr val="0093FF"/>
              </a:solidFill>
              <a:latin typeface="Calibri"/>
              <a:ea typeface="Calibri"/>
              <a:cs typeface="Calibri"/>
              <a:sym typeface="Calibri"/>
            </a:endParaRPr>
          </a:p>
        </p:txBody>
      </p:sp>
      <p:pic>
        <p:nvPicPr>
          <p:cNvPr descr="Logo&#10;&#10;Description automatically generated with medium confidence" id="448" name="Google Shape;448;p24"/>
          <p:cNvPicPr preferRelativeResize="0"/>
          <p:nvPr/>
        </p:nvPicPr>
        <p:blipFill rotWithShape="1">
          <a:blip r:embed="rId4">
            <a:alphaModFix/>
          </a:blip>
          <a:srcRect b="2083" l="17500" r="16666" t="31667"/>
          <a:stretch/>
        </p:blipFill>
        <p:spPr>
          <a:xfrm>
            <a:off x="5963650" y="2711689"/>
            <a:ext cx="2053925" cy="2066925"/>
          </a:xfrm>
          <a:prstGeom prst="rect">
            <a:avLst/>
          </a:prstGeom>
          <a:noFill/>
          <a:ln>
            <a:noFill/>
          </a:ln>
        </p:spPr>
      </p:pic>
      <p:pic>
        <p:nvPicPr>
          <p:cNvPr descr="A picture containing goggles&#10;&#10;Description automatically generated" id="449" name="Google Shape;449;p24"/>
          <p:cNvPicPr preferRelativeResize="0"/>
          <p:nvPr/>
        </p:nvPicPr>
        <p:blipFill rotWithShape="1">
          <a:blip r:embed="rId5">
            <a:alphaModFix/>
          </a:blip>
          <a:srcRect b="6805" l="13423" r="16783" t="2361"/>
          <a:stretch/>
        </p:blipFill>
        <p:spPr>
          <a:xfrm>
            <a:off x="7862001" y="3067050"/>
            <a:ext cx="1557119" cy="1962150"/>
          </a:xfrm>
          <a:prstGeom prst="rect">
            <a:avLst/>
          </a:prstGeom>
          <a:noFill/>
          <a:ln>
            <a:noFill/>
          </a:ln>
        </p:spPr>
      </p:pic>
      <p:pic>
        <p:nvPicPr>
          <p:cNvPr descr="Logo&#10;&#10;Description automatically generated with low confidence" id="450" name="Google Shape;450;p24"/>
          <p:cNvPicPr preferRelativeResize="0"/>
          <p:nvPr/>
        </p:nvPicPr>
        <p:blipFill rotWithShape="1">
          <a:blip r:embed="rId6">
            <a:alphaModFix/>
          </a:blip>
          <a:srcRect b="11873" l="11600" r="11682" t="11876"/>
          <a:stretch/>
        </p:blipFill>
        <p:spPr>
          <a:xfrm flipH="1">
            <a:off x="4572188" y="2709883"/>
            <a:ext cx="1694832" cy="1981815"/>
          </a:xfrm>
          <a:prstGeom prst="rect">
            <a:avLst/>
          </a:prstGeom>
          <a:noFill/>
          <a:ln>
            <a:noFill/>
          </a:ln>
        </p:spPr>
      </p:pic>
      <p:pic>
        <p:nvPicPr>
          <p:cNvPr descr="A picture containing icon&#10;&#10;Description automatically generated" id="451" name="Google Shape;451;p24"/>
          <p:cNvPicPr preferRelativeResize="0"/>
          <p:nvPr/>
        </p:nvPicPr>
        <p:blipFill rotWithShape="1">
          <a:blip r:embed="rId7">
            <a:alphaModFix/>
          </a:blip>
          <a:srcRect b="0" l="0" r="0" t="0"/>
          <a:stretch/>
        </p:blipFill>
        <p:spPr>
          <a:xfrm>
            <a:off x="9313924" y="3332662"/>
            <a:ext cx="1515100" cy="2030546"/>
          </a:xfrm>
          <a:prstGeom prst="rect">
            <a:avLst/>
          </a:prstGeom>
          <a:noFill/>
          <a:ln>
            <a:noFill/>
          </a:ln>
        </p:spPr>
      </p:pic>
      <p:pic>
        <p:nvPicPr>
          <p:cNvPr descr="Icon&#10;&#10;Description automatically generated" id="452" name="Google Shape;452;p24"/>
          <p:cNvPicPr preferRelativeResize="0"/>
          <p:nvPr/>
        </p:nvPicPr>
        <p:blipFill rotWithShape="1">
          <a:blip r:embed="rId8">
            <a:alphaModFix/>
          </a:blip>
          <a:srcRect b="0" l="0" r="0" t="0"/>
          <a:stretch/>
        </p:blipFill>
        <p:spPr>
          <a:xfrm>
            <a:off x="3051216" y="3085293"/>
            <a:ext cx="1877287" cy="1877287"/>
          </a:xfrm>
          <a:prstGeom prst="rect">
            <a:avLst/>
          </a:prstGeom>
          <a:noFill/>
          <a:ln>
            <a:noFill/>
          </a:ln>
        </p:spPr>
      </p:pic>
      <p:pic>
        <p:nvPicPr>
          <p:cNvPr descr="A picture containing brass knucks, scissors, tool&#10;&#10;Description automatically generated" id="453" name="Google Shape;453;p24"/>
          <p:cNvPicPr preferRelativeResize="0"/>
          <p:nvPr/>
        </p:nvPicPr>
        <p:blipFill rotWithShape="1">
          <a:blip r:embed="rId9">
            <a:alphaModFix/>
          </a:blip>
          <a:srcRect b="0" l="0" r="0" t="0"/>
          <a:stretch/>
        </p:blipFill>
        <p:spPr>
          <a:xfrm flipH="1">
            <a:off x="1638690" y="3529102"/>
            <a:ext cx="2042624" cy="1962150"/>
          </a:xfrm>
          <a:prstGeom prst="rect">
            <a:avLst/>
          </a:prstGeom>
          <a:noFill/>
          <a:ln>
            <a:noFill/>
          </a:ln>
        </p:spPr>
      </p:pic>
      <p:pic>
        <p:nvPicPr>
          <p:cNvPr id="454" name="Google Shape;454;p24"/>
          <p:cNvPicPr preferRelativeResize="0"/>
          <p:nvPr/>
        </p:nvPicPr>
        <p:blipFill rotWithShape="1">
          <a:blip r:embed="rId10">
            <a:alphaModFix/>
          </a:blip>
          <a:srcRect b="0" l="0" r="0" t="0"/>
          <a:stretch/>
        </p:blipFill>
        <p:spPr>
          <a:xfrm>
            <a:off x="11457305" y="-495300"/>
            <a:ext cx="495300" cy="49530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454"/>
                                        </p:tgtEl>
                                        <p:attrNameLst>
                                          <p:attrName>style.visibility</p:attrName>
                                        </p:attrNameLst>
                                      </p:cBhvr>
                                      <p:to>
                                        <p:strVal val="visible"/>
                                      </p:to>
                                    </p:set>
                                    <p:animEffect filter="fade" transition="in">
                                      <p:cBhvr>
                                        <p:cTn dur="5000"/>
                                        <p:tgtEl>
                                          <p:spTgt spid="45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sp>
        <p:nvSpPr>
          <p:cNvPr id="459" name="Google Shape;459;p25"/>
          <p:cNvSpPr/>
          <p:nvPr/>
        </p:nvSpPr>
        <p:spPr>
          <a:xfrm>
            <a:off x="0" y="0"/>
            <a:ext cx="12192000" cy="6858000"/>
          </a:xfrm>
          <a:prstGeom prst="rect">
            <a:avLst/>
          </a:prstGeom>
          <a:solidFill>
            <a:srgbClr val="0D0D0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60" name="Google Shape;460;p25"/>
          <p:cNvSpPr txBox="1"/>
          <p:nvPr/>
        </p:nvSpPr>
        <p:spPr>
          <a:xfrm>
            <a:off x="563743" y="955498"/>
            <a:ext cx="11406553" cy="110799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6600">
                <a:solidFill>
                  <a:srgbClr val="FF0000"/>
                </a:solidFill>
                <a:latin typeface="Arial"/>
                <a:ea typeface="Arial"/>
                <a:cs typeface="Arial"/>
                <a:sym typeface="Arial"/>
              </a:rPr>
              <a:t>ANY QUESTION???</a:t>
            </a:r>
            <a:endParaRPr sz="6600">
              <a:solidFill>
                <a:srgbClr val="FF0000"/>
              </a:solidFill>
              <a:latin typeface="Calibri"/>
              <a:ea typeface="Calibri"/>
              <a:cs typeface="Calibri"/>
              <a:sym typeface="Calibri"/>
            </a:endParaRPr>
          </a:p>
        </p:txBody>
      </p:sp>
      <p:pic>
        <p:nvPicPr>
          <p:cNvPr id="461" name="Google Shape;461;p25"/>
          <p:cNvPicPr preferRelativeResize="0"/>
          <p:nvPr/>
        </p:nvPicPr>
        <p:blipFill rotWithShape="1">
          <a:blip r:embed="rId3">
            <a:alphaModFix/>
          </a:blip>
          <a:srcRect b="0" l="0" r="0" t="0"/>
          <a:stretch/>
        </p:blipFill>
        <p:spPr>
          <a:xfrm>
            <a:off x="0" y="3746133"/>
            <a:ext cx="12192000" cy="1899821"/>
          </a:xfrm>
          <a:prstGeom prst="rect">
            <a:avLst/>
          </a:prstGeom>
          <a:noFill/>
          <a:ln>
            <a:noFill/>
          </a:ln>
        </p:spPr>
      </p:pic>
      <p:pic>
        <p:nvPicPr>
          <p:cNvPr descr="A picture containing goggles&#10;&#10;Description automatically generated" id="462" name="Google Shape;462;p25"/>
          <p:cNvPicPr preferRelativeResize="0"/>
          <p:nvPr/>
        </p:nvPicPr>
        <p:blipFill rotWithShape="1">
          <a:blip r:embed="rId4">
            <a:alphaModFix/>
          </a:blip>
          <a:srcRect b="6805" l="13423" r="16783" t="2361"/>
          <a:stretch/>
        </p:blipFill>
        <p:spPr>
          <a:xfrm>
            <a:off x="7216751" y="2975371"/>
            <a:ext cx="1557119" cy="1962150"/>
          </a:xfrm>
          <a:prstGeom prst="rect">
            <a:avLst/>
          </a:prstGeom>
          <a:noFill/>
          <a:ln>
            <a:noFill/>
          </a:ln>
        </p:spPr>
      </p:pic>
      <p:pic>
        <p:nvPicPr>
          <p:cNvPr descr="A picture containing icon&#10;&#10;Description automatically generated" id="463" name="Google Shape;463;p25"/>
          <p:cNvPicPr preferRelativeResize="0"/>
          <p:nvPr/>
        </p:nvPicPr>
        <p:blipFill rotWithShape="1">
          <a:blip r:embed="rId5">
            <a:alphaModFix/>
          </a:blip>
          <a:srcRect b="0" l="0" r="0" t="0"/>
          <a:stretch/>
        </p:blipFill>
        <p:spPr>
          <a:xfrm>
            <a:off x="8718133" y="3543300"/>
            <a:ext cx="1515100" cy="2030546"/>
          </a:xfrm>
          <a:prstGeom prst="rect">
            <a:avLst/>
          </a:prstGeom>
          <a:noFill/>
          <a:ln>
            <a:noFill/>
          </a:ln>
        </p:spPr>
      </p:pic>
      <p:pic>
        <p:nvPicPr>
          <p:cNvPr descr="Icon&#10;&#10;Description automatically generated" id="464" name="Google Shape;464;p25"/>
          <p:cNvPicPr preferRelativeResize="0"/>
          <p:nvPr/>
        </p:nvPicPr>
        <p:blipFill rotWithShape="1">
          <a:blip r:embed="rId6">
            <a:alphaModFix/>
          </a:blip>
          <a:srcRect b="0" l="0" r="0" t="0"/>
          <a:stretch/>
        </p:blipFill>
        <p:spPr>
          <a:xfrm>
            <a:off x="3681688" y="3057525"/>
            <a:ext cx="1877287" cy="1877287"/>
          </a:xfrm>
          <a:prstGeom prst="rect">
            <a:avLst/>
          </a:prstGeom>
          <a:noFill/>
          <a:ln>
            <a:noFill/>
          </a:ln>
        </p:spPr>
      </p:pic>
      <p:pic>
        <p:nvPicPr>
          <p:cNvPr descr="A picture containing brass knucks, scissors, tool&#10;&#10;Description automatically generated" id="465" name="Google Shape;465;p25"/>
          <p:cNvPicPr preferRelativeResize="0"/>
          <p:nvPr/>
        </p:nvPicPr>
        <p:blipFill rotWithShape="1">
          <a:blip r:embed="rId7">
            <a:alphaModFix/>
          </a:blip>
          <a:srcRect b="0" l="0" r="0" t="0"/>
          <a:stretch/>
        </p:blipFill>
        <p:spPr>
          <a:xfrm flipH="1">
            <a:off x="1958767" y="3470170"/>
            <a:ext cx="2042624" cy="1962150"/>
          </a:xfrm>
          <a:prstGeom prst="rect">
            <a:avLst/>
          </a:prstGeom>
          <a:noFill/>
          <a:ln>
            <a:noFill/>
          </a:ln>
        </p:spPr>
      </p:pic>
      <p:pic>
        <p:nvPicPr>
          <p:cNvPr descr="Icon&#10;&#10;Description automatically generated" id="466" name="Google Shape;466;p25"/>
          <p:cNvPicPr preferRelativeResize="0"/>
          <p:nvPr/>
        </p:nvPicPr>
        <p:blipFill rotWithShape="1">
          <a:blip r:embed="rId8">
            <a:alphaModFix/>
          </a:blip>
          <a:srcRect b="0" l="0" r="0" t="0"/>
          <a:stretch/>
        </p:blipFill>
        <p:spPr>
          <a:xfrm>
            <a:off x="1046923" y="4763302"/>
            <a:ext cx="1175402" cy="1119187"/>
          </a:xfrm>
          <a:prstGeom prst="rect">
            <a:avLst/>
          </a:prstGeom>
          <a:noFill/>
          <a:ln>
            <a:noFill/>
          </a:ln>
        </p:spPr>
      </p:pic>
      <p:pic>
        <p:nvPicPr>
          <p:cNvPr descr="Icon&#10;&#10;Description automatically generated" id="467" name="Google Shape;467;p25"/>
          <p:cNvPicPr preferRelativeResize="0"/>
          <p:nvPr/>
        </p:nvPicPr>
        <p:blipFill rotWithShape="1">
          <a:blip r:embed="rId8">
            <a:alphaModFix/>
          </a:blip>
          <a:srcRect b="0" l="0" r="0" t="0"/>
          <a:stretch/>
        </p:blipFill>
        <p:spPr>
          <a:xfrm>
            <a:off x="10303180" y="4743797"/>
            <a:ext cx="1175402" cy="1119187"/>
          </a:xfrm>
          <a:prstGeom prst="rect">
            <a:avLst/>
          </a:prstGeom>
          <a:noFill/>
          <a:ln>
            <a:noFill/>
          </a:ln>
        </p:spPr>
      </p:pic>
      <p:pic>
        <p:nvPicPr>
          <p:cNvPr descr="fdfew" id="468" name="Google Shape;468;p25"/>
          <p:cNvPicPr preferRelativeResize="0"/>
          <p:nvPr/>
        </p:nvPicPr>
        <p:blipFill rotWithShape="1">
          <a:blip r:embed="rId9">
            <a:alphaModFix/>
          </a:blip>
          <a:srcRect b="0" l="0" r="0" t="0"/>
          <a:stretch/>
        </p:blipFill>
        <p:spPr>
          <a:xfrm>
            <a:off x="4908882" y="1509496"/>
            <a:ext cx="3086429" cy="3274890"/>
          </a:xfrm>
          <a:prstGeom prst="rect">
            <a:avLst/>
          </a:prstGeom>
          <a:noFill/>
          <a:ln>
            <a:noFill/>
          </a:ln>
        </p:spPr>
      </p:pic>
      <p:pic>
        <p:nvPicPr>
          <p:cNvPr id="469" name="Google Shape;469;p25"/>
          <p:cNvPicPr preferRelativeResize="0"/>
          <p:nvPr/>
        </p:nvPicPr>
        <p:blipFill rotWithShape="1">
          <a:blip r:embed="rId10">
            <a:alphaModFix/>
          </a:blip>
          <a:srcRect b="0" l="0" r="0" t="0"/>
          <a:stretch/>
        </p:blipFill>
        <p:spPr>
          <a:xfrm>
            <a:off x="11092180" y="-570865"/>
            <a:ext cx="495300" cy="49530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469"/>
                                        </p:tgtEl>
                                        <p:attrNameLst>
                                          <p:attrName>style.visibility</p:attrName>
                                        </p:attrNameLst>
                                      </p:cBhvr>
                                      <p:to>
                                        <p:strVal val="visible"/>
                                      </p:to>
                                    </p:set>
                                    <p:animEffect filter="fade" transition="in">
                                      <p:cBhvr>
                                        <p:cTn dur="5000"/>
                                        <p:tgtEl>
                                          <p:spTgt spid="46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pic>
        <p:nvPicPr>
          <p:cNvPr descr="A picture containing outdoor object, star, night, night sky&#10;&#10;Description automatically generated" id="131" name="Google Shape;131;p3"/>
          <p:cNvPicPr preferRelativeResize="0"/>
          <p:nvPr/>
        </p:nvPicPr>
        <p:blipFill rotWithShape="1">
          <a:blip r:embed="rId3">
            <a:alphaModFix/>
          </a:blip>
          <a:srcRect b="0" l="0" r="0" t="0"/>
          <a:stretch/>
        </p:blipFill>
        <p:spPr>
          <a:xfrm>
            <a:off x="0" y="0"/>
            <a:ext cx="12192000" cy="6858000"/>
          </a:xfrm>
          <a:prstGeom prst="rect">
            <a:avLst/>
          </a:prstGeom>
          <a:noFill/>
          <a:ln>
            <a:noFill/>
          </a:ln>
        </p:spPr>
      </p:pic>
      <p:pic>
        <p:nvPicPr>
          <p:cNvPr id="132" name="Google Shape;132;p3"/>
          <p:cNvPicPr preferRelativeResize="0"/>
          <p:nvPr/>
        </p:nvPicPr>
        <p:blipFill rotWithShape="1">
          <a:blip r:embed="rId4">
            <a:alphaModFix/>
          </a:blip>
          <a:srcRect b="0" l="0" r="0" t="0"/>
          <a:stretch/>
        </p:blipFill>
        <p:spPr>
          <a:xfrm>
            <a:off x="-54187" y="-30480"/>
            <a:ext cx="12246187" cy="6888480"/>
          </a:xfrm>
          <a:prstGeom prst="rect">
            <a:avLst/>
          </a:prstGeom>
          <a:noFill/>
          <a:ln>
            <a:noFill/>
          </a:ln>
        </p:spPr>
      </p:pic>
      <p:pic>
        <p:nvPicPr>
          <p:cNvPr descr="Logo&#10;&#10;Description automatically generated with medium confidence" id="133" name="Google Shape;133;p3"/>
          <p:cNvPicPr preferRelativeResize="0"/>
          <p:nvPr/>
        </p:nvPicPr>
        <p:blipFill rotWithShape="1">
          <a:blip r:embed="rId5">
            <a:alphaModFix/>
          </a:blip>
          <a:srcRect b="4185" l="23281" r="25554" t="29457"/>
          <a:stretch/>
        </p:blipFill>
        <p:spPr>
          <a:xfrm>
            <a:off x="5688148" y="3365842"/>
            <a:ext cx="815701" cy="1057940"/>
          </a:xfrm>
          <a:prstGeom prst="rect">
            <a:avLst/>
          </a:prstGeom>
          <a:noFill/>
          <a:ln>
            <a:noFill/>
          </a:ln>
        </p:spPr>
      </p:pic>
      <p:pic>
        <p:nvPicPr>
          <p:cNvPr descr="Logo&#10;&#10;Description automatically generated with medium confidence" id="134" name="Google Shape;134;p3"/>
          <p:cNvPicPr preferRelativeResize="0"/>
          <p:nvPr/>
        </p:nvPicPr>
        <p:blipFill rotWithShape="1">
          <a:blip r:embed="rId6">
            <a:alphaModFix/>
          </a:blip>
          <a:srcRect b="4185" l="23281" r="25554" t="29457"/>
          <a:stretch/>
        </p:blipFill>
        <p:spPr>
          <a:xfrm>
            <a:off x="5688148" y="3389244"/>
            <a:ext cx="815701" cy="1057940"/>
          </a:xfrm>
          <a:prstGeom prst="rect">
            <a:avLst/>
          </a:prstGeom>
          <a:noFill/>
          <a:ln>
            <a:noFill/>
          </a:ln>
        </p:spPr>
      </p:pic>
      <p:sp>
        <p:nvSpPr>
          <p:cNvPr id="135" name="Google Shape;135;p3"/>
          <p:cNvSpPr txBox="1"/>
          <p:nvPr/>
        </p:nvSpPr>
        <p:spPr>
          <a:xfrm>
            <a:off x="4781579" y="2968639"/>
            <a:ext cx="2628837"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000">
                <a:solidFill>
                  <a:srgbClr val="D1D1CF"/>
                </a:solidFill>
                <a:latin typeface="Varela"/>
                <a:ea typeface="Varela"/>
                <a:cs typeface="Varela"/>
                <a:sym typeface="Varela"/>
              </a:rPr>
              <a:t>Trường Đặng Văn Linh</a:t>
            </a:r>
            <a:endParaRPr sz="2000">
              <a:solidFill>
                <a:srgbClr val="D1D1CF"/>
              </a:solidFill>
              <a:latin typeface="Calibri"/>
              <a:ea typeface="Calibri"/>
              <a:cs typeface="Calibri"/>
              <a:sym typeface="Calibri"/>
            </a:endParaRPr>
          </a:p>
        </p:txBody>
      </p:sp>
      <p:pic>
        <p:nvPicPr>
          <p:cNvPr descr="Logo&#10;&#10;Description automatically generated with low confidence" id="136" name="Google Shape;136;p3"/>
          <p:cNvPicPr preferRelativeResize="0"/>
          <p:nvPr/>
        </p:nvPicPr>
        <p:blipFill rotWithShape="1">
          <a:blip r:embed="rId7">
            <a:alphaModFix/>
          </a:blip>
          <a:srcRect b="12248" l="11273" r="8947" t="12093"/>
          <a:stretch/>
        </p:blipFill>
        <p:spPr>
          <a:xfrm>
            <a:off x="6833149" y="1491828"/>
            <a:ext cx="978072" cy="1128366"/>
          </a:xfrm>
          <a:prstGeom prst="rect">
            <a:avLst/>
          </a:prstGeom>
          <a:noFill/>
          <a:ln>
            <a:noFill/>
          </a:ln>
        </p:spPr>
      </p:pic>
      <p:sp>
        <p:nvSpPr>
          <p:cNvPr id="137" name="Google Shape;137;p3"/>
          <p:cNvSpPr txBox="1"/>
          <p:nvPr/>
        </p:nvSpPr>
        <p:spPr>
          <a:xfrm>
            <a:off x="6385617" y="1122888"/>
            <a:ext cx="2278266"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000">
                <a:solidFill>
                  <a:srgbClr val="D1D1CF"/>
                </a:solidFill>
                <a:latin typeface="Varela"/>
                <a:ea typeface="Varela"/>
                <a:cs typeface="Varela"/>
                <a:sym typeface="Varela"/>
              </a:rPr>
              <a:t>Nguyễn Hữu Tiến</a:t>
            </a:r>
            <a:endParaRPr sz="2000">
              <a:solidFill>
                <a:srgbClr val="D1D1CF"/>
              </a:solidFill>
              <a:latin typeface="Calibri"/>
              <a:ea typeface="Calibri"/>
              <a:cs typeface="Calibri"/>
              <a:sym typeface="Calibri"/>
            </a:endParaRPr>
          </a:p>
        </p:txBody>
      </p:sp>
      <p:pic>
        <p:nvPicPr>
          <p:cNvPr descr="Logo&#10;&#10;Description automatically generated with low confidence" id="138" name="Google Shape;138;p3"/>
          <p:cNvPicPr preferRelativeResize="0"/>
          <p:nvPr/>
        </p:nvPicPr>
        <p:blipFill rotWithShape="1">
          <a:blip r:embed="rId8">
            <a:alphaModFix/>
          </a:blip>
          <a:srcRect b="12248" l="11273" r="8947" t="12093"/>
          <a:stretch/>
        </p:blipFill>
        <p:spPr>
          <a:xfrm>
            <a:off x="6833148" y="1501638"/>
            <a:ext cx="978072" cy="1128366"/>
          </a:xfrm>
          <a:prstGeom prst="rect">
            <a:avLst/>
          </a:prstGeom>
          <a:noFill/>
          <a:ln>
            <a:noFill/>
          </a:ln>
        </p:spPr>
      </p:pic>
      <p:pic>
        <p:nvPicPr>
          <p:cNvPr descr="Icon&#10;&#10;Description automatically generated" id="139" name="Google Shape;139;p3"/>
          <p:cNvPicPr preferRelativeResize="0"/>
          <p:nvPr/>
        </p:nvPicPr>
        <p:blipFill rotWithShape="1">
          <a:blip r:embed="rId9">
            <a:alphaModFix/>
          </a:blip>
          <a:srcRect b="0" l="0" r="0" t="0"/>
          <a:stretch/>
        </p:blipFill>
        <p:spPr>
          <a:xfrm>
            <a:off x="5037236" y="1039120"/>
            <a:ext cx="978072" cy="978072"/>
          </a:xfrm>
          <a:prstGeom prst="rect">
            <a:avLst/>
          </a:prstGeom>
          <a:noFill/>
          <a:ln>
            <a:noFill/>
          </a:ln>
        </p:spPr>
      </p:pic>
      <p:pic>
        <p:nvPicPr>
          <p:cNvPr descr="Icon&#10;&#10;Description automatically generated" id="140" name="Google Shape;140;p3"/>
          <p:cNvPicPr preferRelativeResize="0"/>
          <p:nvPr/>
        </p:nvPicPr>
        <p:blipFill rotWithShape="1">
          <a:blip r:embed="rId10">
            <a:alphaModFix/>
          </a:blip>
          <a:srcRect b="0" l="0" r="0" t="0"/>
          <a:stretch/>
        </p:blipFill>
        <p:spPr>
          <a:xfrm>
            <a:off x="5037236" y="1050494"/>
            <a:ext cx="978072" cy="978072"/>
          </a:xfrm>
          <a:prstGeom prst="rect">
            <a:avLst/>
          </a:prstGeom>
          <a:noFill/>
          <a:ln>
            <a:noFill/>
          </a:ln>
        </p:spPr>
      </p:pic>
      <p:sp>
        <p:nvSpPr>
          <p:cNvPr id="141" name="Google Shape;141;p3"/>
          <p:cNvSpPr txBox="1"/>
          <p:nvPr/>
        </p:nvSpPr>
        <p:spPr>
          <a:xfrm>
            <a:off x="4211853" y="696426"/>
            <a:ext cx="2628837"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000">
                <a:solidFill>
                  <a:srgbClr val="D1D1CF"/>
                </a:solidFill>
                <a:latin typeface="Varela"/>
                <a:ea typeface="Varela"/>
                <a:cs typeface="Varela"/>
                <a:sym typeface="Varela"/>
              </a:rPr>
              <a:t>Nguyễn Trần Anh Đức</a:t>
            </a:r>
            <a:endParaRPr sz="2000">
              <a:solidFill>
                <a:srgbClr val="D1D1CF"/>
              </a:solidFill>
              <a:latin typeface="Calibri"/>
              <a:ea typeface="Calibri"/>
              <a:cs typeface="Calibri"/>
              <a:sym typeface="Calibri"/>
            </a:endParaRPr>
          </a:p>
        </p:txBody>
      </p:sp>
      <p:sp>
        <p:nvSpPr>
          <p:cNvPr id="142" name="Google Shape;142;p3"/>
          <p:cNvSpPr txBox="1"/>
          <p:nvPr/>
        </p:nvSpPr>
        <p:spPr>
          <a:xfrm>
            <a:off x="5264874" y="5962937"/>
            <a:ext cx="1440726"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rgbClr val="D1D1CF"/>
                </a:solidFill>
                <a:latin typeface="Varela"/>
                <a:ea typeface="Varela"/>
                <a:cs typeface="Varela"/>
                <a:sym typeface="Varela"/>
              </a:rPr>
              <a:t>Group Name</a:t>
            </a:r>
            <a:endParaRPr sz="1800">
              <a:solidFill>
                <a:srgbClr val="D1D1CF"/>
              </a:solidFill>
              <a:latin typeface="Calibri"/>
              <a:ea typeface="Calibri"/>
              <a:cs typeface="Calibri"/>
              <a:sym typeface="Calibri"/>
            </a:endParaRPr>
          </a:p>
        </p:txBody>
      </p:sp>
      <p:sp>
        <p:nvSpPr>
          <p:cNvPr id="143" name="Google Shape;143;p3"/>
          <p:cNvSpPr txBox="1"/>
          <p:nvPr/>
        </p:nvSpPr>
        <p:spPr>
          <a:xfrm>
            <a:off x="7524750" y="6067425"/>
            <a:ext cx="8382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00CC00"/>
                </a:solidFill>
                <a:latin typeface="Varela"/>
                <a:ea typeface="Varela"/>
                <a:cs typeface="Varela"/>
                <a:sym typeface="Varela"/>
              </a:rPr>
              <a:t>5/5</a:t>
            </a:r>
            <a:endParaRPr sz="1800">
              <a:solidFill>
                <a:srgbClr val="00CC00"/>
              </a:solidFill>
              <a:latin typeface="Calibri"/>
              <a:ea typeface="Calibri"/>
              <a:cs typeface="Calibri"/>
              <a:sym typeface="Calibri"/>
            </a:endParaRPr>
          </a:p>
        </p:txBody>
      </p:sp>
      <p:pic>
        <p:nvPicPr>
          <p:cNvPr id="144" name="Google Shape;144;p3"/>
          <p:cNvPicPr preferRelativeResize="0"/>
          <p:nvPr/>
        </p:nvPicPr>
        <p:blipFill rotWithShape="1">
          <a:blip r:embed="rId11">
            <a:alphaModFix/>
          </a:blip>
          <a:srcRect b="0" l="0" r="0" t="0"/>
          <a:stretch/>
        </p:blipFill>
        <p:spPr>
          <a:xfrm>
            <a:off x="10160953" y="-487363"/>
            <a:ext cx="487362" cy="487363"/>
          </a:xfrm>
          <a:prstGeom prst="rect">
            <a:avLst/>
          </a:prstGeom>
          <a:noFill/>
          <a:ln>
            <a:noFill/>
          </a:ln>
        </p:spPr>
      </p:pic>
    </p:spTree>
  </p:cSld>
  <p:clrMapOvr>
    <a:masterClrMapping/>
  </p:clrMapOvr>
  <p:transition spd="slow">
    <p:push/>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44"/>
                                        </p:tgtEl>
                                        <p:attrNameLst>
                                          <p:attrName>style.visibility</p:attrName>
                                        </p:attrNameLst>
                                      </p:cBhvr>
                                      <p:to>
                                        <p:strVal val="visible"/>
                                      </p:to>
                                    </p:set>
                                    <p:animEffect filter="fade" transition="in">
                                      <p:cBhvr>
                                        <p:cTn dur="1766"/>
                                        <p:tgtEl>
                                          <p:spTgt spid="144"/>
                                        </p:tgtEl>
                                      </p:cBhvr>
                                    </p:animEffect>
                                  </p:childTnLst>
                                </p:cTn>
                              </p:par>
                              <p:par>
                                <p:cTn fill="hold" nodeType="withEffect" presetClass="entr" presetID="10" presetSubtype="0">
                                  <p:stCondLst>
                                    <p:cond delay="0"/>
                                  </p:stCondLst>
                                  <p:childTnLst>
                                    <p:set>
                                      <p:cBhvr>
                                        <p:cTn dur="1" fill="hold">
                                          <p:stCondLst>
                                            <p:cond delay="0"/>
                                          </p:stCondLst>
                                        </p:cTn>
                                        <p:tgtEl>
                                          <p:spTgt spid="134"/>
                                        </p:tgtEl>
                                        <p:attrNameLst>
                                          <p:attrName>style.visibility</p:attrName>
                                        </p:attrNameLst>
                                      </p:cBhvr>
                                      <p:to>
                                        <p:strVal val="visible"/>
                                      </p:to>
                                    </p:set>
                                    <p:animEffect filter="fade" transition="in">
                                      <p:cBhvr>
                                        <p:cTn dur="750"/>
                                        <p:tgtEl>
                                          <p:spTgt spid="134"/>
                                        </p:tgtEl>
                                      </p:cBhvr>
                                    </p:animEffect>
                                  </p:childTnLst>
                                </p:cTn>
                              </p:par>
                              <p:par>
                                <p:cTn fill="hold" nodeType="withEffect" presetClass="exit" presetID="10" presetSubtype="0">
                                  <p:stCondLst>
                                    <p:cond delay="0"/>
                                  </p:stCondLst>
                                  <p:childTnLst>
                                    <p:animEffect filter="fade" transition="out">
                                      <p:cBhvr>
                                        <p:cTn dur="750"/>
                                        <p:tgtEl>
                                          <p:spTgt spid="134"/>
                                        </p:tgtEl>
                                      </p:cBhvr>
                                    </p:animEffect>
                                    <p:set>
                                      <p:cBhvr>
                                        <p:cTn dur="1" fill="hold">
                                          <p:stCondLst>
                                            <p:cond delay="750"/>
                                          </p:stCondLst>
                                        </p:cTn>
                                        <p:tgtEl>
                                          <p:spTgt spid="134"/>
                                        </p:tgtEl>
                                        <p:attrNameLst>
                                          <p:attrName>style.visibility</p:attrName>
                                        </p:attrNameLst>
                                      </p:cBhvr>
                                      <p:to>
                                        <p:strVal val="hidden"/>
                                      </p:to>
                                    </p:set>
                                  </p:childTnLst>
                                </p:cTn>
                              </p:par>
                              <p:par>
                                <p:cTn fill="hold" nodeType="withEffect" presetClass="entr" presetID="1" presetSubtype="0">
                                  <p:stCondLst>
                                    <p:cond delay="500"/>
                                  </p:stCondLst>
                                  <p:childTnLst>
                                    <p:set>
                                      <p:cBhvr>
                                        <p:cTn dur="1" fill="hold">
                                          <p:stCondLst>
                                            <p:cond delay="0"/>
                                          </p:stCondLst>
                                        </p:cTn>
                                        <p:tgtEl>
                                          <p:spTgt spid="133"/>
                                        </p:tgtEl>
                                        <p:attrNameLst>
                                          <p:attrName>style.visibility</p:attrName>
                                        </p:attrNameLst>
                                      </p:cBhvr>
                                      <p:to>
                                        <p:strVal val="visible"/>
                                      </p:to>
                                    </p:set>
                                  </p:childTnLst>
                                </p:cTn>
                              </p:par>
                              <p:par>
                                <p:cTn fill="hold" nodeType="withEffect" presetClass="entr" presetID="1" presetSubtype="0">
                                  <p:stCondLst>
                                    <p:cond delay="500"/>
                                  </p:stCondLst>
                                  <p:childTnLst>
                                    <p:set>
                                      <p:cBhvr>
                                        <p:cTn dur="1" fill="hold">
                                          <p:stCondLst>
                                            <p:cond delay="0"/>
                                          </p:stCondLst>
                                        </p:cTn>
                                        <p:tgtEl>
                                          <p:spTgt spid="135"/>
                                        </p:tgtEl>
                                        <p:attrNameLst>
                                          <p:attrName>style.visibility</p:attrName>
                                        </p:attrNameLst>
                                      </p:cBhvr>
                                      <p:to>
                                        <p:strVal val="visible"/>
                                      </p:to>
                                    </p:set>
                                  </p:childTnLst>
                                </p:cTn>
                              </p:par>
                              <p:par>
                                <p:cTn fill="hold" nodeType="withEffect" presetClass="entr" presetID="10" presetSubtype="0">
                                  <p:stCondLst>
                                    <p:cond delay="200"/>
                                  </p:stCondLst>
                                  <p:childTnLst>
                                    <p:set>
                                      <p:cBhvr>
                                        <p:cTn dur="1" fill="hold">
                                          <p:stCondLst>
                                            <p:cond delay="0"/>
                                          </p:stCondLst>
                                        </p:cTn>
                                        <p:tgtEl>
                                          <p:spTgt spid="138"/>
                                        </p:tgtEl>
                                        <p:attrNameLst>
                                          <p:attrName>style.visibility</p:attrName>
                                        </p:attrNameLst>
                                      </p:cBhvr>
                                      <p:to>
                                        <p:strVal val="visible"/>
                                      </p:to>
                                    </p:set>
                                    <p:animEffect filter="fade" transition="in">
                                      <p:cBhvr>
                                        <p:cTn dur="750"/>
                                        <p:tgtEl>
                                          <p:spTgt spid="138"/>
                                        </p:tgtEl>
                                      </p:cBhvr>
                                    </p:animEffect>
                                  </p:childTnLst>
                                </p:cTn>
                              </p:par>
                              <p:par>
                                <p:cTn fill="hold" nodeType="withEffect" presetClass="exit" presetID="10" presetSubtype="0">
                                  <p:stCondLst>
                                    <p:cond delay="200"/>
                                  </p:stCondLst>
                                  <p:childTnLst>
                                    <p:animEffect filter="fade" transition="out">
                                      <p:cBhvr>
                                        <p:cTn dur="750"/>
                                        <p:tgtEl>
                                          <p:spTgt spid="138"/>
                                        </p:tgtEl>
                                      </p:cBhvr>
                                    </p:animEffect>
                                    <p:set>
                                      <p:cBhvr>
                                        <p:cTn dur="1" fill="hold">
                                          <p:stCondLst>
                                            <p:cond delay="750"/>
                                          </p:stCondLst>
                                        </p:cTn>
                                        <p:tgtEl>
                                          <p:spTgt spid="138"/>
                                        </p:tgtEl>
                                        <p:attrNameLst>
                                          <p:attrName>style.visibility</p:attrName>
                                        </p:attrNameLst>
                                      </p:cBhvr>
                                      <p:to>
                                        <p:strVal val="hidden"/>
                                      </p:to>
                                    </p:set>
                                  </p:childTnLst>
                                </p:cTn>
                              </p:par>
                              <p:par>
                                <p:cTn fill="hold" nodeType="withEffect" presetClass="entr" presetID="1" presetSubtype="0">
                                  <p:stCondLst>
                                    <p:cond delay="500"/>
                                  </p:stCondLst>
                                  <p:childTnLst>
                                    <p:set>
                                      <p:cBhvr>
                                        <p:cTn dur="1" fill="hold">
                                          <p:stCondLst>
                                            <p:cond delay="0"/>
                                          </p:stCondLst>
                                        </p:cTn>
                                        <p:tgtEl>
                                          <p:spTgt spid="136"/>
                                        </p:tgtEl>
                                        <p:attrNameLst>
                                          <p:attrName>style.visibility</p:attrName>
                                        </p:attrNameLst>
                                      </p:cBhvr>
                                      <p:to>
                                        <p:strVal val="visible"/>
                                      </p:to>
                                    </p:set>
                                  </p:childTnLst>
                                </p:cTn>
                              </p:par>
                              <p:par>
                                <p:cTn fill="hold" nodeType="withEffect" presetClass="entr" presetID="1" presetSubtype="0">
                                  <p:stCondLst>
                                    <p:cond delay="500"/>
                                  </p:stCondLst>
                                  <p:childTnLst>
                                    <p:set>
                                      <p:cBhvr>
                                        <p:cTn dur="1" fill="hold">
                                          <p:stCondLst>
                                            <p:cond delay="0"/>
                                          </p:stCondLst>
                                        </p:cTn>
                                        <p:tgtEl>
                                          <p:spTgt spid="137"/>
                                        </p:tgtEl>
                                        <p:attrNameLst>
                                          <p:attrName>style.visibility</p:attrName>
                                        </p:attrNameLst>
                                      </p:cBhvr>
                                      <p:to>
                                        <p:strVal val="visible"/>
                                      </p:to>
                                    </p:set>
                                  </p:childTnLst>
                                </p:cTn>
                              </p:par>
                              <p:par>
                                <p:cTn fill="hold" nodeType="withEffect" presetClass="entr" presetID="10" presetSubtype="0">
                                  <p:stCondLst>
                                    <p:cond delay="400"/>
                                  </p:stCondLst>
                                  <p:childTnLst>
                                    <p:set>
                                      <p:cBhvr>
                                        <p:cTn dur="1" fill="hold">
                                          <p:stCondLst>
                                            <p:cond delay="0"/>
                                          </p:stCondLst>
                                        </p:cTn>
                                        <p:tgtEl>
                                          <p:spTgt spid="140"/>
                                        </p:tgtEl>
                                        <p:attrNameLst>
                                          <p:attrName>style.visibility</p:attrName>
                                        </p:attrNameLst>
                                      </p:cBhvr>
                                      <p:to>
                                        <p:strVal val="visible"/>
                                      </p:to>
                                    </p:set>
                                    <p:animEffect filter="fade" transition="in">
                                      <p:cBhvr>
                                        <p:cTn dur="750"/>
                                        <p:tgtEl>
                                          <p:spTgt spid="140"/>
                                        </p:tgtEl>
                                      </p:cBhvr>
                                    </p:animEffect>
                                  </p:childTnLst>
                                </p:cTn>
                              </p:par>
                              <p:par>
                                <p:cTn fill="hold" nodeType="withEffect" presetClass="exit" presetID="10" presetSubtype="0">
                                  <p:stCondLst>
                                    <p:cond delay="400"/>
                                  </p:stCondLst>
                                  <p:childTnLst>
                                    <p:animEffect filter="fade" transition="out">
                                      <p:cBhvr>
                                        <p:cTn dur="750"/>
                                        <p:tgtEl>
                                          <p:spTgt spid="140"/>
                                        </p:tgtEl>
                                      </p:cBhvr>
                                    </p:animEffect>
                                    <p:set>
                                      <p:cBhvr>
                                        <p:cTn dur="1" fill="hold">
                                          <p:stCondLst>
                                            <p:cond delay="750"/>
                                          </p:stCondLst>
                                        </p:cTn>
                                        <p:tgtEl>
                                          <p:spTgt spid="140"/>
                                        </p:tgtEl>
                                        <p:attrNameLst>
                                          <p:attrName>style.visibility</p:attrName>
                                        </p:attrNameLst>
                                      </p:cBhvr>
                                      <p:to>
                                        <p:strVal val="hidden"/>
                                      </p:to>
                                    </p:set>
                                  </p:childTnLst>
                                </p:cTn>
                              </p:par>
                              <p:par>
                                <p:cTn fill="hold" nodeType="withEffect" presetClass="entr" presetID="1" presetSubtype="0">
                                  <p:stCondLst>
                                    <p:cond delay="500"/>
                                  </p:stCondLst>
                                  <p:childTnLst>
                                    <p:set>
                                      <p:cBhvr>
                                        <p:cTn dur="1" fill="hold">
                                          <p:stCondLst>
                                            <p:cond delay="0"/>
                                          </p:stCondLst>
                                        </p:cTn>
                                        <p:tgtEl>
                                          <p:spTgt spid="139"/>
                                        </p:tgtEl>
                                        <p:attrNameLst>
                                          <p:attrName>style.visibility</p:attrName>
                                        </p:attrNameLst>
                                      </p:cBhvr>
                                      <p:to>
                                        <p:strVal val="visible"/>
                                      </p:to>
                                    </p:set>
                                  </p:childTnLst>
                                </p:cTn>
                              </p:par>
                              <p:par>
                                <p:cTn fill="hold" nodeType="withEffect" presetClass="entr" presetID="1" presetSubtype="0">
                                  <p:stCondLst>
                                    <p:cond delay="500"/>
                                  </p:stCondLst>
                                  <p:childTnLst>
                                    <p:set>
                                      <p:cBhvr>
                                        <p:cTn dur="1" fill="hold">
                                          <p:stCondLst>
                                            <p:cond delay="0"/>
                                          </p:stCondLst>
                                        </p:cTn>
                                        <p:tgtEl>
                                          <p:spTgt spid="14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pic>
        <p:nvPicPr>
          <p:cNvPr id="149" name="Google Shape;149;p4"/>
          <p:cNvPicPr preferRelativeResize="0"/>
          <p:nvPr/>
        </p:nvPicPr>
        <p:blipFill rotWithShape="1">
          <a:blip r:embed="rId3">
            <a:alphaModFix/>
          </a:blip>
          <a:srcRect b="0" l="0" r="0" t="0"/>
          <a:stretch/>
        </p:blipFill>
        <p:spPr>
          <a:xfrm>
            <a:off x="0" y="0"/>
            <a:ext cx="12192000" cy="6858000"/>
          </a:xfrm>
          <a:prstGeom prst="rect">
            <a:avLst/>
          </a:prstGeom>
          <a:noFill/>
          <a:ln>
            <a:noFill/>
          </a:ln>
        </p:spPr>
      </p:pic>
      <p:pic>
        <p:nvPicPr>
          <p:cNvPr descr="Logo&#10;&#10;Description automatically generated with medium confidence" id="150" name="Google Shape;150;p4"/>
          <p:cNvPicPr preferRelativeResize="0"/>
          <p:nvPr/>
        </p:nvPicPr>
        <p:blipFill rotWithShape="1">
          <a:blip r:embed="rId4">
            <a:alphaModFix/>
          </a:blip>
          <a:srcRect b="2083" l="17500" r="16666" t="31667"/>
          <a:stretch/>
        </p:blipFill>
        <p:spPr>
          <a:xfrm flipH="1">
            <a:off x="12098214" y="2523414"/>
            <a:ext cx="1330223" cy="1122463"/>
          </a:xfrm>
          <a:prstGeom prst="rect">
            <a:avLst/>
          </a:prstGeom>
          <a:noFill/>
          <a:ln>
            <a:noFill/>
          </a:ln>
        </p:spPr>
      </p:pic>
      <p:grpSp>
        <p:nvGrpSpPr>
          <p:cNvPr id="151" name="Google Shape;151;p4"/>
          <p:cNvGrpSpPr/>
          <p:nvPr/>
        </p:nvGrpSpPr>
        <p:grpSpPr>
          <a:xfrm>
            <a:off x="2865623" y="913084"/>
            <a:ext cx="5759195" cy="5031831"/>
            <a:chOff x="2865623" y="913084"/>
            <a:chExt cx="5759195" cy="5031831"/>
          </a:xfrm>
        </p:grpSpPr>
        <p:pic>
          <p:nvPicPr>
            <p:cNvPr id="152" name="Google Shape;152;p4"/>
            <p:cNvPicPr preferRelativeResize="0"/>
            <p:nvPr/>
          </p:nvPicPr>
          <p:blipFill rotWithShape="1">
            <a:blip r:embed="rId5">
              <a:alphaModFix/>
            </a:blip>
            <a:srcRect b="0" l="21827" r="21635" t="0"/>
            <a:stretch/>
          </p:blipFill>
          <p:spPr>
            <a:xfrm>
              <a:off x="3567182" y="913084"/>
              <a:ext cx="5057636" cy="5031831"/>
            </a:xfrm>
            <a:prstGeom prst="rect">
              <a:avLst/>
            </a:prstGeom>
            <a:noFill/>
            <a:ln>
              <a:noFill/>
            </a:ln>
          </p:spPr>
        </p:pic>
        <p:pic>
          <p:nvPicPr>
            <p:cNvPr id="153" name="Google Shape;153;p4"/>
            <p:cNvPicPr preferRelativeResize="0"/>
            <p:nvPr/>
          </p:nvPicPr>
          <p:blipFill rotWithShape="1">
            <a:blip r:embed="rId6">
              <a:alphaModFix/>
            </a:blip>
            <a:srcRect b="89231" l="16346" r="78077" t="0"/>
            <a:stretch/>
          </p:blipFill>
          <p:spPr>
            <a:xfrm>
              <a:off x="2865623" y="913084"/>
              <a:ext cx="679939" cy="738554"/>
            </a:xfrm>
            <a:prstGeom prst="rect">
              <a:avLst/>
            </a:prstGeom>
            <a:noFill/>
            <a:ln>
              <a:noFill/>
            </a:ln>
          </p:spPr>
        </p:pic>
      </p:grpSp>
      <p:grpSp>
        <p:nvGrpSpPr>
          <p:cNvPr id="154" name="Google Shape;154;p4"/>
          <p:cNvGrpSpPr/>
          <p:nvPr/>
        </p:nvGrpSpPr>
        <p:grpSpPr>
          <a:xfrm>
            <a:off x="1" y="994340"/>
            <a:ext cx="12192000" cy="4739422"/>
            <a:chOff x="1" y="994340"/>
            <a:chExt cx="12192000" cy="4739422"/>
          </a:xfrm>
        </p:grpSpPr>
        <p:pic>
          <p:nvPicPr>
            <p:cNvPr descr="Background pattern&#10;&#10;Description automatically generated" id="155" name="Google Shape;155;p4"/>
            <p:cNvPicPr preferRelativeResize="0"/>
            <p:nvPr/>
          </p:nvPicPr>
          <p:blipFill rotWithShape="1">
            <a:blip r:embed="rId7">
              <a:alphaModFix/>
            </a:blip>
            <a:srcRect b="0" l="0" r="0" t="0"/>
            <a:stretch/>
          </p:blipFill>
          <p:spPr>
            <a:xfrm>
              <a:off x="1" y="1124238"/>
              <a:ext cx="12192000" cy="4609524"/>
            </a:xfrm>
            <a:prstGeom prst="rect">
              <a:avLst/>
            </a:prstGeom>
            <a:noFill/>
            <a:ln>
              <a:noFill/>
            </a:ln>
          </p:spPr>
        </p:pic>
        <p:pic>
          <p:nvPicPr>
            <p:cNvPr descr="Logo&#10;&#10;Description automatically generated with medium confidence" id="156" name="Google Shape;156;p4"/>
            <p:cNvPicPr preferRelativeResize="0"/>
            <p:nvPr/>
          </p:nvPicPr>
          <p:blipFill rotWithShape="1">
            <a:blip r:embed="rId8">
              <a:alphaModFix/>
            </a:blip>
            <a:srcRect b="0" l="0" r="0" t="0"/>
            <a:stretch/>
          </p:blipFill>
          <p:spPr>
            <a:xfrm>
              <a:off x="4661079" y="994340"/>
              <a:ext cx="2869841" cy="1777778"/>
            </a:xfrm>
            <a:prstGeom prst="rect">
              <a:avLst/>
            </a:prstGeom>
            <a:noFill/>
            <a:ln>
              <a:noFill/>
            </a:ln>
          </p:spPr>
        </p:pic>
        <p:sp>
          <p:nvSpPr>
            <p:cNvPr id="157" name="Google Shape;157;p4"/>
            <p:cNvSpPr txBox="1"/>
            <p:nvPr/>
          </p:nvSpPr>
          <p:spPr>
            <a:xfrm>
              <a:off x="1571638" y="2772118"/>
              <a:ext cx="9048722" cy="144655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8800">
                  <a:solidFill>
                    <a:schemeClr val="dk1"/>
                  </a:solidFill>
                  <a:latin typeface="Calibri"/>
                  <a:ea typeface="Calibri"/>
                  <a:cs typeface="Calibri"/>
                  <a:sym typeface="Calibri"/>
                </a:rPr>
                <a:t>Giới thiệu</a:t>
              </a:r>
              <a:endParaRPr b="1" sz="8800">
                <a:solidFill>
                  <a:schemeClr val="dk1"/>
                </a:solidFill>
                <a:latin typeface="Calibri"/>
                <a:ea typeface="Calibri"/>
                <a:cs typeface="Calibri"/>
                <a:sym typeface="Calibri"/>
              </a:endParaRPr>
            </a:p>
          </p:txBody>
        </p:sp>
      </p:grpSp>
      <p:pic>
        <p:nvPicPr>
          <p:cNvPr id="158" name="Google Shape;158;p4"/>
          <p:cNvPicPr preferRelativeResize="0"/>
          <p:nvPr/>
        </p:nvPicPr>
        <p:blipFill rotWithShape="1">
          <a:blip r:embed="rId9">
            <a:alphaModFix/>
          </a:blip>
          <a:srcRect b="0" l="0" r="0" t="0"/>
          <a:stretch/>
        </p:blipFill>
        <p:spPr>
          <a:xfrm>
            <a:off x="11209020" y="-606425"/>
            <a:ext cx="495300" cy="4953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4">
                                  <p:stCondLst>
                                    <p:cond delay="0"/>
                                  </p:stCondLst>
                                  <p:childTnLst>
                                    <p:set>
                                      <p:cBhvr>
                                        <p:cTn dur="1" fill="hold">
                                          <p:stCondLst>
                                            <p:cond delay="0"/>
                                          </p:stCondLst>
                                        </p:cTn>
                                        <p:tgtEl>
                                          <p:spTgt spid="151"/>
                                        </p:tgtEl>
                                        <p:attrNameLst>
                                          <p:attrName>style.visibility</p:attrName>
                                        </p:attrNameLst>
                                      </p:cBhvr>
                                      <p:to>
                                        <p:strVal val="visible"/>
                                      </p:to>
                                    </p:set>
                                    <p:anim calcmode="lin" valueType="num">
                                      <p:cBhvr additive="base">
                                        <p:cTn dur="500"/>
                                        <p:tgtEl>
                                          <p:spTgt spid="151"/>
                                        </p:tgtEl>
                                        <p:attrNameLst>
                                          <p:attrName>ppt_y</p:attrName>
                                        </p:attrNameLst>
                                      </p:cBhvr>
                                      <p:tavLst>
                                        <p:tav fmla="" tm="0">
                                          <p:val>
                                            <p:strVal val="#ppt_y+1"/>
                                          </p:val>
                                        </p:tav>
                                        <p:tav fmla="" tm="100000">
                                          <p:val>
                                            <p:strVal val="#ppt_y"/>
                                          </p:val>
                                        </p:tav>
                                      </p:tavLst>
                                    </p:anim>
                                  </p:childTnLst>
                                </p:cTn>
                              </p:par>
                              <p:par>
                                <p:cTn fill="hold" nodeType="withEffect" presetClass="entr" presetID="1" presetSubtype="0">
                                  <p:stCondLst>
                                    <p:cond delay="1000"/>
                                  </p:stCondLst>
                                  <p:childTnLst>
                                    <p:set>
                                      <p:cBhvr>
                                        <p:cTn dur="1" fill="hold">
                                          <p:stCondLst>
                                            <p:cond delay="0"/>
                                          </p:stCondLst>
                                        </p:cTn>
                                        <p:tgtEl>
                                          <p:spTgt spid="154"/>
                                        </p:tgtEl>
                                        <p:attrNameLst>
                                          <p:attrName>style.visibility</p:attrName>
                                        </p:attrNameLst>
                                      </p:cBhvr>
                                      <p:to>
                                        <p:strVal val="visible"/>
                                      </p:to>
                                    </p:set>
                                  </p:childTnLst>
                                </p:cTn>
                              </p:par>
                              <p:par>
                                <p:cTn fill="hold" nodeType="withEffect" presetClass="entr" presetID="10" presetSubtype="0">
                                  <p:stCondLst>
                                    <p:cond delay="1000"/>
                                  </p:stCondLst>
                                  <p:childTnLst>
                                    <p:set>
                                      <p:cBhvr>
                                        <p:cTn dur="1" fill="hold">
                                          <p:stCondLst>
                                            <p:cond delay="0"/>
                                          </p:stCondLst>
                                        </p:cTn>
                                        <p:tgtEl>
                                          <p:spTgt spid="158"/>
                                        </p:tgtEl>
                                        <p:attrNameLst>
                                          <p:attrName>style.visibility</p:attrName>
                                        </p:attrNameLst>
                                      </p:cBhvr>
                                      <p:to>
                                        <p:strVal val="visible"/>
                                      </p:to>
                                    </p:set>
                                    <p:animEffect filter="fade" transition="in">
                                      <p:cBhvr>
                                        <p:cTn dur="1175"/>
                                        <p:tgtEl>
                                          <p:spTgt spid="15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pic>
        <p:nvPicPr>
          <p:cNvPr descr="A picture containing outdoor object, star, night, night sky&#10;&#10;Description automatically generated" id="163" name="Google Shape;163;p5"/>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164" name="Google Shape;164;p5"/>
          <p:cNvSpPr/>
          <p:nvPr/>
        </p:nvSpPr>
        <p:spPr>
          <a:xfrm>
            <a:off x="680355" y="386443"/>
            <a:ext cx="10842171" cy="6085114"/>
          </a:xfrm>
          <a:prstGeom prst="roundRect">
            <a:avLst>
              <a:gd fmla="val 7544" name="adj"/>
            </a:avLst>
          </a:prstGeom>
          <a:solidFill>
            <a:schemeClr val="dk1">
              <a:alpha val="33725"/>
            </a:schemeClr>
          </a:solidFill>
          <a:ln cap="flat" cmpd="sng" w="28575">
            <a:solidFill>
              <a:srgbClr val="EAEAE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7000"/>
              </a:lnSpc>
              <a:spcBef>
                <a:spcPts val="0"/>
              </a:spcBef>
              <a:spcAft>
                <a:spcPts val="0"/>
              </a:spcAft>
              <a:buNone/>
            </a:pPr>
            <a:r>
              <a:rPr lang="en-US" sz="1800">
                <a:solidFill>
                  <a:schemeClr val="lt1"/>
                </a:solidFill>
                <a:latin typeface="Arial"/>
                <a:ea typeface="Arial"/>
                <a:cs typeface="Arial"/>
                <a:sym typeface="Arial"/>
              </a:rPr>
              <a:t>Game được lấy cảm hứng từ trò chơi nổi tiếng “Among Us”, trò chơi này đã bùng nổ vào thời kì dịch Covid-19 vào năm 2020. Đây là một trò chơi khá quen thuộc đối với giới trẻ Việt Nam cũng như thế giới, do vậy các nhân vật trong game đều rất được yêu thích. Cái tên “Sussy Gunner” cũng là lấy ý tưởng từ câu nói nổi tiếng trong game “he/she sus”.</a:t>
            </a:r>
            <a:endParaRPr/>
          </a:p>
          <a:p>
            <a:pPr indent="0" lvl="0" marL="0" marR="0" rtl="0" algn="l">
              <a:lnSpc>
                <a:spcPct val="107000"/>
              </a:lnSpc>
              <a:spcBef>
                <a:spcPts val="800"/>
              </a:spcBef>
              <a:spcAft>
                <a:spcPts val="0"/>
              </a:spcAft>
              <a:buNone/>
            </a:pPr>
            <a:r>
              <a:rPr lang="en-US" sz="1800">
                <a:solidFill>
                  <a:schemeClr val="lt1"/>
                </a:solidFill>
                <a:latin typeface="Arial"/>
                <a:ea typeface="Arial"/>
                <a:cs typeface="Arial"/>
                <a:sym typeface="Arial"/>
              </a:rPr>
              <a:t>Khác với gameplay gốc, trong Sussy Gunner thay vì các nhân vật của chúng ta sẽ đi thực hiện các task và tìm ra imposter trà trộn thì bây giờ gameplay đã được biến tấu lại thành game bắn súng góc nhìn top-down. </a:t>
            </a:r>
            <a:endParaRPr/>
          </a:p>
          <a:p>
            <a:pPr indent="0" lvl="0" marL="0" marR="0" rtl="0" algn="ctr">
              <a:spcBef>
                <a:spcPts val="800"/>
              </a:spcBef>
              <a:spcAft>
                <a:spcPts val="0"/>
              </a:spcAft>
              <a:buNone/>
            </a:pPr>
            <a:r>
              <a:t/>
            </a:r>
            <a:endParaRPr sz="1800">
              <a:solidFill>
                <a:schemeClr val="lt1"/>
              </a:solidFill>
              <a:latin typeface="Calibri"/>
              <a:ea typeface="Calibri"/>
              <a:cs typeface="Calibri"/>
              <a:sym typeface="Calibri"/>
            </a:endParaRPr>
          </a:p>
        </p:txBody>
      </p:sp>
      <p:sp>
        <p:nvSpPr>
          <p:cNvPr id="165" name="Google Shape;165;p5"/>
          <p:cNvSpPr txBox="1"/>
          <p:nvPr/>
        </p:nvSpPr>
        <p:spPr>
          <a:xfrm>
            <a:off x="4767943" y="541213"/>
            <a:ext cx="2797628"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3200">
                <a:solidFill>
                  <a:srgbClr val="EAEAEA"/>
                </a:solidFill>
                <a:latin typeface="Calibri"/>
                <a:ea typeface="Calibri"/>
                <a:cs typeface="Calibri"/>
                <a:sym typeface="Calibri"/>
              </a:rPr>
              <a:t>Ý Tưởng </a:t>
            </a:r>
            <a:endParaRPr b="1" sz="3200">
              <a:solidFill>
                <a:srgbClr val="EAEAEA"/>
              </a:solidFill>
              <a:latin typeface="Calibri"/>
              <a:ea typeface="Calibri"/>
              <a:cs typeface="Calibri"/>
              <a:sym typeface="Calibri"/>
            </a:endParaRPr>
          </a:p>
        </p:txBody>
      </p:sp>
      <p:pic>
        <p:nvPicPr>
          <p:cNvPr descr="Icon&#10;&#10;Description automatically generated" id="166" name="Google Shape;166;p5"/>
          <p:cNvPicPr preferRelativeResize="0"/>
          <p:nvPr/>
        </p:nvPicPr>
        <p:blipFill rotWithShape="1">
          <a:blip r:embed="rId4">
            <a:alphaModFix/>
          </a:blip>
          <a:srcRect b="0" l="46504" r="0" t="31014"/>
          <a:stretch/>
        </p:blipFill>
        <p:spPr>
          <a:xfrm>
            <a:off x="10745135" y="5340448"/>
            <a:ext cx="1533020" cy="1386160"/>
          </a:xfrm>
          <a:prstGeom prst="rect">
            <a:avLst/>
          </a:prstGeom>
          <a:noFill/>
          <a:ln>
            <a:noFill/>
          </a:ln>
        </p:spPr>
      </p:pic>
      <p:pic>
        <p:nvPicPr>
          <p:cNvPr id="167" name="Google Shape;167;p5"/>
          <p:cNvPicPr preferRelativeResize="0"/>
          <p:nvPr/>
        </p:nvPicPr>
        <p:blipFill rotWithShape="1">
          <a:blip r:embed="rId5">
            <a:alphaModFix/>
          </a:blip>
          <a:srcRect b="83581" l="9731" r="85089" t="7892"/>
          <a:stretch/>
        </p:blipFill>
        <p:spPr>
          <a:xfrm>
            <a:off x="955314" y="464136"/>
            <a:ext cx="631371" cy="584775"/>
          </a:xfrm>
          <a:prstGeom prst="rect">
            <a:avLst/>
          </a:prstGeom>
          <a:noFill/>
          <a:ln>
            <a:noFill/>
          </a:ln>
        </p:spPr>
      </p:pic>
      <p:pic>
        <p:nvPicPr>
          <p:cNvPr id="168" name="Google Shape;168;p5"/>
          <p:cNvPicPr preferRelativeResize="0"/>
          <p:nvPr/>
        </p:nvPicPr>
        <p:blipFill rotWithShape="1">
          <a:blip r:embed="rId6">
            <a:alphaModFix/>
          </a:blip>
          <a:srcRect b="82000" l="74326" r="17616" t="7891"/>
          <a:stretch/>
        </p:blipFill>
        <p:spPr>
          <a:xfrm>
            <a:off x="9564252" y="541213"/>
            <a:ext cx="982266" cy="693227"/>
          </a:xfrm>
          <a:prstGeom prst="rect">
            <a:avLst/>
          </a:prstGeom>
          <a:noFill/>
          <a:ln>
            <a:noFill/>
          </a:ln>
        </p:spPr>
      </p:pic>
      <p:pic>
        <p:nvPicPr>
          <p:cNvPr id="169" name="Google Shape;169;p5"/>
          <p:cNvPicPr preferRelativeResize="0"/>
          <p:nvPr/>
        </p:nvPicPr>
        <p:blipFill rotWithShape="1">
          <a:blip r:embed="rId7">
            <a:alphaModFix/>
          </a:blip>
          <a:srcRect b="82001" l="82615" r="10217" t="9472"/>
          <a:stretch/>
        </p:blipFill>
        <p:spPr>
          <a:xfrm>
            <a:off x="10454973" y="498853"/>
            <a:ext cx="873830" cy="584775"/>
          </a:xfrm>
          <a:prstGeom prst="rect">
            <a:avLst/>
          </a:prstGeom>
          <a:noFill/>
          <a:ln>
            <a:noFill/>
          </a:ln>
        </p:spPr>
      </p:pic>
      <p:pic>
        <p:nvPicPr>
          <p:cNvPr descr="Logo&#10;&#10;Description automatically generated with medium confidence" id="170" name="Google Shape;170;p5"/>
          <p:cNvPicPr preferRelativeResize="0"/>
          <p:nvPr/>
        </p:nvPicPr>
        <p:blipFill rotWithShape="1">
          <a:blip r:embed="rId8">
            <a:alphaModFix/>
          </a:blip>
          <a:srcRect b="11270" l="28314" r="29638" t="4647"/>
          <a:stretch/>
        </p:blipFill>
        <p:spPr>
          <a:xfrm>
            <a:off x="206830" y="131392"/>
            <a:ext cx="925287" cy="1404415"/>
          </a:xfrm>
          <a:prstGeom prst="rect">
            <a:avLst/>
          </a:prstGeom>
          <a:noFill/>
          <a:ln>
            <a:noFill/>
          </a:ln>
        </p:spPr>
      </p:pic>
      <p:pic>
        <p:nvPicPr>
          <p:cNvPr id="171" name="Google Shape;171;p5"/>
          <p:cNvPicPr preferRelativeResize="0"/>
          <p:nvPr/>
        </p:nvPicPr>
        <p:blipFill rotWithShape="1">
          <a:blip r:embed="rId9">
            <a:alphaModFix/>
          </a:blip>
          <a:srcRect b="8599" l="9286" r="79239" t="82873"/>
          <a:stretch/>
        </p:blipFill>
        <p:spPr>
          <a:xfrm>
            <a:off x="887161" y="5832681"/>
            <a:ext cx="1399048" cy="584776"/>
          </a:xfrm>
          <a:prstGeom prst="rect">
            <a:avLst/>
          </a:prstGeom>
          <a:noFill/>
          <a:ln>
            <a:noFill/>
          </a:ln>
        </p:spPr>
      </p:pic>
      <p:pic>
        <p:nvPicPr>
          <p:cNvPr descr="A picture containing clipart, scissors&#10;&#10;Description automatically generated" id="172" name="Google Shape;172;p5"/>
          <p:cNvPicPr preferRelativeResize="0"/>
          <p:nvPr/>
        </p:nvPicPr>
        <p:blipFill rotWithShape="1">
          <a:blip r:embed="rId10">
            <a:alphaModFix/>
          </a:blip>
          <a:srcRect b="8680" l="8166" r="10395" t="18282"/>
          <a:stretch/>
        </p:blipFill>
        <p:spPr>
          <a:xfrm>
            <a:off x="10881" y="5572897"/>
            <a:ext cx="1317748" cy="1181811"/>
          </a:xfrm>
          <a:prstGeom prst="rect">
            <a:avLst/>
          </a:prstGeom>
          <a:noFill/>
          <a:ln>
            <a:noFill/>
          </a:ln>
        </p:spPr>
      </p:pic>
      <p:pic>
        <p:nvPicPr>
          <p:cNvPr id="173" name="Google Shape;173;p5"/>
          <p:cNvPicPr preferRelativeResize="0"/>
          <p:nvPr/>
        </p:nvPicPr>
        <p:blipFill rotWithShape="1">
          <a:blip r:embed="rId11">
            <a:alphaModFix/>
          </a:blip>
          <a:srcRect b="0" l="0" r="0" t="0"/>
          <a:stretch/>
        </p:blipFill>
        <p:spPr>
          <a:xfrm>
            <a:off x="9723736" y="-495300"/>
            <a:ext cx="495300" cy="495300"/>
          </a:xfrm>
          <a:prstGeom prst="rect">
            <a:avLst/>
          </a:prstGeom>
          <a:noFill/>
          <a:ln>
            <a:noFill/>
          </a:ln>
        </p:spPr>
      </p:pic>
      <p:pic>
        <p:nvPicPr>
          <p:cNvPr id="174" name="Google Shape;174;p5"/>
          <p:cNvPicPr preferRelativeResize="0"/>
          <p:nvPr/>
        </p:nvPicPr>
        <p:blipFill rotWithShape="1">
          <a:blip r:embed="rId11">
            <a:alphaModFix/>
          </a:blip>
          <a:srcRect b="0" l="0" r="0" t="0"/>
          <a:stretch/>
        </p:blipFill>
        <p:spPr>
          <a:xfrm>
            <a:off x="10454973" y="-549728"/>
            <a:ext cx="495300" cy="495300"/>
          </a:xfrm>
          <a:prstGeom prst="rect">
            <a:avLst/>
          </a:prstGeom>
          <a:noFill/>
          <a:ln>
            <a:noFill/>
          </a:ln>
        </p:spPr>
      </p:pic>
      <p:pic>
        <p:nvPicPr>
          <p:cNvPr id="175" name="Google Shape;175;p5"/>
          <p:cNvPicPr preferRelativeResize="0"/>
          <p:nvPr/>
        </p:nvPicPr>
        <p:blipFill rotWithShape="1">
          <a:blip r:embed="rId12">
            <a:alphaModFix/>
          </a:blip>
          <a:srcRect b="0" l="0" r="0" t="0"/>
          <a:stretch/>
        </p:blipFill>
        <p:spPr>
          <a:xfrm>
            <a:off x="11698677" y="-1037091"/>
            <a:ext cx="487362" cy="487363"/>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mph" presetID="8" presetSubtype="0">
                                  <p:stCondLst>
                                    <p:cond delay="0"/>
                                  </p:stCondLst>
                                  <p:childTnLst>
                                    <p:animRot by="-21600000">
                                      <p:cBhvr>
                                        <p:cTn dur="2000" fill="hold"/>
                                        <p:tgtEl>
                                          <p:spTgt spid="170"/>
                                        </p:tgtEl>
                                        <p:attrNameLst>
                                          <p:attrName>r</p:attrName>
                                        </p:attrNameLst>
                                      </p:cBhvr>
                                    </p:animRot>
                                  </p:childTnLst>
                                </p:cTn>
                              </p:par>
                            </p:childTnLst>
                          </p:cTn>
                        </p:par>
                        <p:par>
                          <p:cTn fill="hold">
                            <p:stCondLst>
                              <p:cond delay="2000"/>
                            </p:stCondLst>
                            <p:childTnLst>
                              <p:par>
                                <p:cTn fill="hold" nodeType="afterEffect" presetClass="exit" presetID="1" presetSubtype="0">
                                  <p:stCondLst>
                                    <p:cond delay="250"/>
                                  </p:stCondLst>
                                  <p:childTnLst>
                                    <p:set>
                                      <p:cBhvr>
                                        <p:cTn dur="1" fill="hold">
                                          <p:stCondLst>
                                            <p:cond delay="1"/>
                                          </p:stCondLst>
                                        </p:cTn>
                                        <p:tgtEl>
                                          <p:spTgt spid="170"/>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175"/>
                                        </p:tgtEl>
                                        <p:attrNameLst>
                                          <p:attrName>style.visibility</p:attrName>
                                        </p:attrNameLst>
                                      </p:cBhvr>
                                      <p:to>
                                        <p:strVal val="visible"/>
                                      </p:to>
                                    </p:set>
                                    <p:animEffect filter="fade" transition="in">
                                      <p:cBhvr>
                                        <p:cTn dur="833"/>
                                        <p:tgtEl>
                                          <p:spTgt spid="175"/>
                                        </p:tgtEl>
                                      </p:cBhvr>
                                    </p:animEffect>
                                  </p:childTnLst>
                                </p:cTn>
                              </p:par>
                              <p:par>
                                <p:cTn fill="hold" nodeType="withEffect" presetClass="entr" presetID="10" presetSubtype="0">
                                  <p:stCondLst>
                                    <p:cond delay="0"/>
                                  </p:stCondLst>
                                  <p:childTnLst>
                                    <p:set>
                                      <p:cBhvr>
                                        <p:cTn dur="1" fill="hold">
                                          <p:stCondLst>
                                            <p:cond delay="0"/>
                                          </p:stCondLst>
                                        </p:cTn>
                                        <p:tgtEl>
                                          <p:spTgt spid="173"/>
                                        </p:tgtEl>
                                        <p:attrNameLst>
                                          <p:attrName>style.visibility</p:attrName>
                                        </p:attrNameLst>
                                      </p:cBhvr>
                                      <p:to>
                                        <p:strVal val="visible"/>
                                      </p:to>
                                    </p:set>
                                    <p:animEffect filter="fade" transition="in">
                                      <p:cBhvr>
                                        <p:cTn dur="391"/>
                                        <p:tgtEl>
                                          <p:spTgt spid="173"/>
                                        </p:tgtEl>
                                      </p:cBhvr>
                                    </p:animEffect>
                                  </p:childTnLst>
                                </p:cTn>
                              </p:par>
                              <p:par>
                                <p:cTn fill="hold" nodeType="withEffect" presetClass="entr" presetID="10" presetSubtype="0">
                                  <p:stCondLst>
                                    <p:cond delay="0"/>
                                  </p:stCondLst>
                                  <p:childTnLst>
                                    <p:set>
                                      <p:cBhvr>
                                        <p:cTn dur="1" fill="hold">
                                          <p:stCondLst>
                                            <p:cond delay="0"/>
                                          </p:stCondLst>
                                        </p:cTn>
                                        <p:tgtEl>
                                          <p:spTgt spid="174"/>
                                        </p:tgtEl>
                                        <p:attrNameLst>
                                          <p:attrName>style.visibility</p:attrName>
                                        </p:attrNameLst>
                                      </p:cBhvr>
                                      <p:to>
                                        <p:strVal val="visible"/>
                                      </p:to>
                                    </p:set>
                                    <p:animEffect filter="fade" transition="in">
                                      <p:cBhvr>
                                        <p:cTn dur="391"/>
                                        <p:tgtEl>
                                          <p:spTgt spid="17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pic>
        <p:nvPicPr>
          <p:cNvPr descr="A picture containing outdoor object, star, night, night sky&#10;&#10;Description automatically generated" id="180" name="Google Shape;180;p6"/>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181" name="Google Shape;181;p6"/>
          <p:cNvSpPr/>
          <p:nvPr/>
        </p:nvSpPr>
        <p:spPr>
          <a:xfrm>
            <a:off x="680355" y="386443"/>
            <a:ext cx="10842171" cy="6085114"/>
          </a:xfrm>
          <a:prstGeom prst="roundRect">
            <a:avLst>
              <a:gd fmla="val 7544" name="adj"/>
            </a:avLst>
          </a:prstGeom>
          <a:solidFill>
            <a:schemeClr val="dk1">
              <a:alpha val="33725"/>
            </a:schemeClr>
          </a:solidFill>
          <a:ln cap="flat" cmpd="sng" w="28575">
            <a:solidFill>
              <a:srgbClr val="EAEAE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2" name="Google Shape;182;p6"/>
          <p:cNvSpPr txBox="1"/>
          <p:nvPr/>
        </p:nvSpPr>
        <p:spPr>
          <a:xfrm>
            <a:off x="4767943" y="541213"/>
            <a:ext cx="2797628"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3200">
                <a:solidFill>
                  <a:srgbClr val="EAEAEA"/>
                </a:solidFill>
                <a:latin typeface="Calibri"/>
                <a:ea typeface="Calibri"/>
                <a:cs typeface="Calibri"/>
                <a:sym typeface="Calibri"/>
              </a:rPr>
              <a:t>Giao Diện</a:t>
            </a:r>
            <a:endParaRPr b="1" sz="3200">
              <a:solidFill>
                <a:srgbClr val="EAEAEA"/>
              </a:solidFill>
              <a:latin typeface="Calibri"/>
              <a:ea typeface="Calibri"/>
              <a:cs typeface="Calibri"/>
              <a:sym typeface="Calibri"/>
            </a:endParaRPr>
          </a:p>
        </p:txBody>
      </p:sp>
      <p:pic>
        <p:nvPicPr>
          <p:cNvPr descr="Icon&#10;&#10;Description automatically generated" id="183" name="Google Shape;183;p6"/>
          <p:cNvPicPr preferRelativeResize="0"/>
          <p:nvPr/>
        </p:nvPicPr>
        <p:blipFill rotWithShape="1">
          <a:blip r:embed="rId4">
            <a:alphaModFix/>
          </a:blip>
          <a:srcRect b="0" l="46504" r="0" t="31014"/>
          <a:stretch/>
        </p:blipFill>
        <p:spPr>
          <a:xfrm>
            <a:off x="10745135" y="5340448"/>
            <a:ext cx="1533020" cy="1386160"/>
          </a:xfrm>
          <a:prstGeom prst="rect">
            <a:avLst/>
          </a:prstGeom>
          <a:noFill/>
          <a:ln>
            <a:noFill/>
          </a:ln>
        </p:spPr>
      </p:pic>
      <p:pic>
        <p:nvPicPr>
          <p:cNvPr id="184" name="Google Shape;184;p6"/>
          <p:cNvPicPr preferRelativeResize="0"/>
          <p:nvPr/>
        </p:nvPicPr>
        <p:blipFill rotWithShape="1">
          <a:blip r:embed="rId5">
            <a:alphaModFix/>
          </a:blip>
          <a:srcRect b="83581" l="9731" r="85089" t="7892"/>
          <a:stretch/>
        </p:blipFill>
        <p:spPr>
          <a:xfrm>
            <a:off x="955314" y="464136"/>
            <a:ext cx="631371" cy="584775"/>
          </a:xfrm>
          <a:prstGeom prst="rect">
            <a:avLst/>
          </a:prstGeom>
          <a:noFill/>
          <a:ln>
            <a:noFill/>
          </a:ln>
        </p:spPr>
      </p:pic>
      <p:pic>
        <p:nvPicPr>
          <p:cNvPr id="185" name="Google Shape;185;p6"/>
          <p:cNvPicPr preferRelativeResize="0"/>
          <p:nvPr/>
        </p:nvPicPr>
        <p:blipFill rotWithShape="1">
          <a:blip r:embed="rId6">
            <a:alphaModFix/>
          </a:blip>
          <a:srcRect b="82000" l="74326" r="17616" t="7891"/>
          <a:stretch/>
        </p:blipFill>
        <p:spPr>
          <a:xfrm>
            <a:off x="9564252" y="541213"/>
            <a:ext cx="982266" cy="693227"/>
          </a:xfrm>
          <a:prstGeom prst="rect">
            <a:avLst/>
          </a:prstGeom>
          <a:noFill/>
          <a:ln>
            <a:noFill/>
          </a:ln>
        </p:spPr>
      </p:pic>
      <p:pic>
        <p:nvPicPr>
          <p:cNvPr id="186" name="Google Shape;186;p6"/>
          <p:cNvPicPr preferRelativeResize="0"/>
          <p:nvPr/>
        </p:nvPicPr>
        <p:blipFill rotWithShape="1">
          <a:blip r:embed="rId7">
            <a:alphaModFix/>
          </a:blip>
          <a:srcRect b="82001" l="82615" r="10217" t="9472"/>
          <a:stretch/>
        </p:blipFill>
        <p:spPr>
          <a:xfrm>
            <a:off x="10454973" y="498853"/>
            <a:ext cx="873830" cy="584775"/>
          </a:xfrm>
          <a:prstGeom prst="rect">
            <a:avLst/>
          </a:prstGeom>
          <a:noFill/>
          <a:ln>
            <a:noFill/>
          </a:ln>
        </p:spPr>
      </p:pic>
      <p:pic>
        <p:nvPicPr>
          <p:cNvPr id="187" name="Google Shape;187;p6"/>
          <p:cNvPicPr preferRelativeResize="0"/>
          <p:nvPr/>
        </p:nvPicPr>
        <p:blipFill rotWithShape="1">
          <a:blip r:embed="rId8">
            <a:alphaModFix/>
          </a:blip>
          <a:srcRect b="8599" l="9286" r="79239" t="82873"/>
          <a:stretch/>
        </p:blipFill>
        <p:spPr>
          <a:xfrm>
            <a:off x="887161" y="5832681"/>
            <a:ext cx="1399048" cy="584776"/>
          </a:xfrm>
          <a:prstGeom prst="rect">
            <a:avLst/>
          </a:prstGeom>
          <a:noFill/>
          <a:ln>
            <a:noFill/>
          </a:ln>
        </p:spPr>
      </p:pic>
      <p:pic>
        <p:nvPicPr>
          <p:cNvPr descr="A picture containing clipart, scissors&#10;&#10;Description automatically generated" id="188" name="Google Shape;188;p6"/>
          <p:cNvPicPr preferRelativeResize="0"/>
          <p:nvPr/>
        </p:nvPicPr>
        <p:blipFill rotWithShape="1">
          <a:blip r:embed="rId9">
            <a:alphaModFix/>
          </a:blip>
          <a:srcRect b="8680" l="8166" r="10395" t="18282"/>
          <a:stretch/>
        </p:blipFill>
        <p:spPr>
          <a:xfrm>
            <a:off x="10881" y="5572897"/>
            <a:ext cx="1317748" cy="1181811"/>
          </a:xfrm>
          <a:prstGeom prst="rect">
            <a:avLst/>
          </a:prstGeom>
          <a:noFill/>
          <a:ln>
            <a:noFill/>
          </a:ln>
        </p:spPr>
      </p:pic>
      <p:pic>
        <p:nvPicPr>
          <p:cNvPr id="189" name="Google Shape;189;p6"/>
          <p:cNvPicPr preferRelativeResize="0"/>
          <p:nvPr/>
        </p:nvPicPr>
        <p:blipFill rotWithShape="1">
          <a:blip r:embed="rId10">
            <a:alphaModFix/>
          </a:blip>
          <a:srcRect b="0" l="0" r="0" t="0"/>
          <a:stretch/>
        </p:blipFill>
        <p:spPr>
          <a:xfrm>
            <a:off x="9723736" y="-495300"/>
            <a:ext cx="495300" cy="495300"/>
          </a:xfrm>
          <a:prstGeom prst="rect">
            <a:avLst/>
          </a:prstGeom>
          <a:noFill/>
          <a:ln>
            <a:noFill/>
          </a:ln>
        </p:spPr>
      </p:pic>
      <p:pic>
        <p:nvPicPr>
          <p:cNvPr id="190" name="Google Shape;190;p6"/>
          <p:cNvPicPr preferRelativeResize="0"/>
          <p:nvPr/>
        </p:nvPicPr>
        <p:blipFill rotWithShape="1">
          <a:blip r:embed="rId10">
            <a:alphaModFix/>
          </a:blip>
          <a:srcRect b="0" l="0" r="0" t="0"/>
          <a:stretch/>
        </p:blipFill>
        <p:spPr>
          <a:xfrm>
            <a:off x="10454973" y="-549728"/>
            <a:ext cx="495300" cy="495300"/>
          </a:xfrm>
          <a:prstGeom prst="rect">
            <a:avLst/>
          </a:prstGeom>
          <a:noFill/>
          <a:ln>
            <a:noFill/>
          </a:ln>
        </p:spPr>
      </p:pic>
      <p:pic>
        <p:nvPicPr>
          <p:cNvPr id="191" name="Google Shape;191;p6"/>
          <p:cNvPicPr preferRelativeResize="0"/>
          <p:nvPr/>
        </p:nvPicPr>
        <p:blipFill rotWithShape="1">
          <a:blip r:embed="rId11">
            <a:alphaModFix/>
          </a:blip>
          <a:srcRect b="0" l="0" r="0" t="0"/>
          <a:stretch/>
        </p:blipFill>
        <p:spPr>
          <a:xfrm>
            <a:off x="11698677" y="-1037091"/>
            <a:ext cx="487362" cy="487363"/>
          </a:xfrm>
          <a:prstGeom prst="rect">
            <a:avLst/>
          </a:prstGeom>
          <a:noFill/>
          <a:ln>
            <a:noFill/>
          </a:ln>
        </p:spPr>
      </p:pic>
      <p:pic>
        <p:nvPicPr>
          <p:cNvPr id="192" name="Google Shape;192;p6"/>
          <p:cNvPicPr preferRelativeResize="0"/>
          <p:nvPr/>
        </p:nvPicPr>
        <p:blipFill rotWithShape="1">
          <a:blip r:embed="rId12">
            <a:alphaModFix/>
          </a:blip>
          <a:srcRect b="0" l="0" r="0" t="0"/>
          <a:stretch/>
        </p:blipFill>
        <p:spPr>
          <a:xfrm>
            <a:off x="2195978" y="1168348"/>
            <a:ext cx="7775408" cy="463287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91"/>
                                        </p:tgtEl>
                                        <p:attrNameLst>
                                          <p:attrName>style.visibility</p:attrName>
                                        </p:attrNameLst>
                                      </p:cBhvr>
                                      <p:to>
                                        <p:strVal val="visible"/>
                                      </p:to>
                                    </p:set>
                                    <p:animEffect filter="fade" transition="in">
                                      <p:cBhvr>
                                        <p:cTn dur="833"/>
                                        <p:tgtEl>
                                          <p:spTgt spid="191"/>
                                        </p:tgtEl>
                                      </p:cBhvr>
                                    </p:animEffect>
                                  </p:childTnLst>
                                </p:cTn>
                              </p:par>
                              <p:par>
                                <p:cTn fill="hold" nodeType="withEffect" presetClass="entr" presetID="10" presetSubtype="0">
                                  <p:stCondLst>
                                    <p:cond delay="0"/>
                                  </p:stCondLst>
                                  <p:childTnLst>
                                    <p:set>
                                      <p:cBhvr>
                                        <p:cTn dur="1" fill="hold">
                                          <p:stCondLst>
                                            <p:cond delay="0"/>
                                          </p:stCondLst>
                                        </p:cTn>
                                        <p:tgtEl>
                                          <p:spTgt spid="189"/>
                                        </p:tgtEl>
                                        <p:attrNameLst>
                                          <p:attrName>style.visibility</p:attrName>
                                        </p:attrNameLst>
                                      </p:cBhvr>
                                      <p:to>
                                        <p:strVal val="visible"/>
                                      </p:to>
                                    </p:set>
                                    <p:animEffect filter="fade" transition="in">
                                      <p:cBhvr>
                                        <p:cTn dur="391"/>
                                        <p:tgtEl>
                                          <p:spTgt spid="189"/>
                                        </p:tgtEl>
                                      </p:cBhvr>
                                    </p:animEffect>
                                  </p:childTnLst>
                                </p:cTn>
                              </p:par>
                              <p:par>
                                <p:cTn fill="hold" nodeType="withEffect" presetClass="entr" presetID="10" presetSubtype="0">
                                  <p:stCondLst>
                                    <p:cond delay="0"/>
                                  </p:stCondLst>
                                  <p:childTnLst>
                                    <p:set>
                                      <p:cBhvr>
                                        <p:cTn dur="1" fill="hold">
                                          <p:stCondLst>
                                            <p:cond delay="0"/>
                                          </p:stCondLst>
                                        </p:cTn>
                                        <p:tgtEl>
                                          <p:spTgt spid="190"/>
                                        </p:tgtEl>
                                        <p:attrNameLst>
                                          <p:attrName>style.visibility</p:attrName>
                                        </p:attrNameLst>
                                      </p:cBhvr>
                                      <p:to>
                                        <p:strVal val="visible"/>
                                      </p:to>
                                    </p:set>
                                    <p:animEffect filter="fade" transition="in">
                                      <p:cBhvr>
                                        <p:cTn dur="391"/>
                                        <p:tgtEl>
                                          <p:spTgt spid="19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pic>
        <p:nvPicPr>
          <p:cNvPr descr="A picture containing outdoor object, star, night, night sky&#10;&#10;Description automatically generated" id="197" name="Google Shape;197;p7"/>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198" name="Google Shape;198;p7"/>
          <p:cNvSpPr/>
          <p:nvPr/>
        </p:nvSpPr>
        <p:spPr>
          <a:xfrm>
            <a:off x="680355" y="386443"/>
            <a:ext cx="10842171" cy="6085114"/>
          </a:xfrm>
          <a:prstGeom prst="roundRect">
            <a:avLst>
              <a:gd fmla="val 7544" name="adj"/>
            </a:avLst>
          </a:prstGeom>
          <a:solidFill>
            <a:schemeClr val="dk1">
              <a:alpha val="33725"/>
            </a:schemeClr>
          </a:solidFill>
          <a:ln cap="flat" cmpd="sng" w="28575">
            <a:solidFill>
              <a:srgbClr val="EAEAE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9" name="Google Shape;199;p7"/>
          <p:cNvSpPr txBox="1"/>
          <p:nvPr/>
        </p:nvSpPr>
        <p:spPr>
          <a:xfrm>
            <a:off x="4767943" y="541213"/>
            <a:ext cx="2797628"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3200">
                <a:solidFill>
                  <a:srgbClr val="EAEAEA"/>
                </a:solidFill>
                <a:latin typeface="Calibri"/>
                <a:ea typeface="Calibri"/>
                <a:cs typeface="Calibri"/>
                <a:sym typeface="Calibri"/>
              </a:rPr>
              <a:t>Giao Diện</a:t>
            </a:r>
            <a:endParaRPr b="1" sz="3200">
              <a:solidFill>
                <a:srgbClr val="EAEAEA"/>
              </a:solidFill>
              <a:latin typeface="Calibri"/>
              <a:ea typeface="Calibri"/>
              <a:cs typeface="Calibri"/>
              <a:sym typeface="Calibri"/>
            </a:endParaRPr>
          </a:p>
        </p:txBody>
      </p:sp>
      <p:pic>
        <p:nvPicPr>
          <p:cNvPr descr="Icon&#10;&#10;Description automatically generated" id="200" name="Google Shape;200;p7"/>
          <p:cNvPicPr preferRelativeResize="0"/>
          <p:nvPr/>
        </p:nvPicPr>
        <p:blipFill rotWithShape="1">
          <a:blip r:embed="rId4">
            <a:alphaModFix/>
          </a:blip>
          <a:srcRect b="0" l="46504" r="0" t="31014"/>
          <a:stretch/>
        </p:blipFill>
        <p:spPr>
          <a:xfrm>
            <a:off x="10745135" y="5340448"/>
            <a:ext cx="1533020" cy="1386160"/>
          </a:xfrm>
          <a:prstGeom prst="rect">
            <a:avLst/>
          </a:prstGeom>
          <a:noFill/>
          <a:ln>
            <a:noFill/>
          </a:ln>
        </p:spPr>
      </p:pic>
      <p:pic>
        <p:nvPicPr>
          <p:cNvPr id="201" name="Google Shape;201;p7"/>
          <p:cNvPicPr preferRelativeResize="0"/>
          <p:nvPr/>
        </p:nvPicPr>
        <p:blipFill rotWithShape="1">
          <a:blip r:embed="rId5">
            <a:alphaModFix/>
          </a:blip>
          <a:srcRect b="83581" l="9731" r="85089" t="7892"/>
          <a:stretch/>
        </p:blipFill>
        <p:spPr>
          <a:xfrm>
            <a:off x="955314" y="464136"/>
            <a:ext cx="631371" cy="584775"/>
          </a:xfrm>
          <a:prstGeom prst="rect">
            <a:avLst/>
          </a:prstGeom>
          <a:noFill/>
          <a:ln>
            <a:noFill/>
          </a:ln>
        </p:spPr>
      </p:pic>
      <p:pic>
        <p:nvPicPr>
          <p:cNvPr id="202" name="Google Shape;202;p7"/>
          <p:cNvPicPr preferRelativeResize="0"/>
          <p:nvPr/>
        </p:nvPicPr>
        <p:blipFill rotWithShape="1">
          <a:blip r:embed="rId6">
            <a:alphaModFix/>
          </a:blip>
          <a:srcRect b="82000" l="74326" r="17616" t="7891"/>
          <a:stretch/>
        </p:blipFill>
        <p:spPr>
          <a:xfrm>
            <a:off x="9564252" y="541213"/>
            <a:ext cx="982266" cy="693227"/>
          </a:xfrm>
          <a:prstGeom prst="rect">
            <a:avLst/>
          </a:prstGeom>
          <a:noFill/>
          <a:ln>
            <a:noFill/>
          </a:ln>
        </p:spPr>
      </p:pic>
      <p:pic>
        <p:nvPicPr>
          <p:cNvPr id="203" name="Google Shape;203;p7"/>
          <p:cNvPicPr preferRelativeResize="0"/>
          <p:nvPr/>
        </p:nvPicPr>
        <p:blipFill rotWithShape="1">
          <a:blip r:embed="rId7">
            <a:alphaModFix/>
          </a:blip>
          <a:srcRect b="82001" l="82615" r="10217" t="9472"/>
          <a:stretch/>
        </p:blipFill>
        <p:spPr>
          <a:xfrm>
            <a:off x="10454973" y="498853"/>
            <a:ext cx="873830" cy="584775"/>
          </a:xfrm>
          <a:prstGeom prst="rect">
            <a:avLst/>
          </a:prstGeom>
          <a:noFill/>
          <a:ln>
            <a:noFill/>
          </a:ln>
        </p:spPr>
      </p:pic>
      <p:pic>
        <p:nvPicPr>
          <p:cNvPr id="204" name="Google Shape;204;p7"/>
          <p:cNvPicPr preferRelativeResize="0"/>
          <p:nvPr/>
        </p:nvPicPr>
        <p:blipFill rotWithShape="1">
          <a:blip r:embed="rId8">
            <a:alphaModFix/>
          </a:blip>
          <a:srcRect b="8599" l="9286" r="79239" t="82873"/>
          <a:stretch/>
        </p:blipFill>
        <p:spPr>
          <a:xfrm>
            <a:off x="887161" y="5832681"/>
            <a:ext cx="1399048" cy="584776"/>
          </a:xfrm>
          <a:prstGeom prst="rect">
            <a:avLst/>
          </a:prstGeom>
          <a:noFill/>
          <a:ln>
            <a:noFill/>
          </a:ln>
        </p:spPr>
      </p:pic>
      <p:pic>
        <p:nvPicPr>
          <p:cNvPr descr="A picture containing clipart, scissors&#10;&#10;Description automatically generated" id="205" name="Google Shape;205;p7"/>
          <p:cNvPicPr preferRelativeResize="0"/>
          <p:nvPr/>
        </p:nvPicPr>
        <p:blipFill rotWithShape="1">
          <a:blip r:embed="rId9">
            <a:alphaModFix/>
          </a:blip>
          <a:srcRect b="8680" l="8166" r="10395" t="18282"/>
          <a:stretch/>
        </p:blipFill>
        <p:spPr>
          <a:xfrm>
            <a:off x="10881" y="5572897"/>
            <a:ext cx="1317748" cy="1181811"/>
          </a:xfrm>
          <a:prstGeom prst="rect">
            <a:avLst/>
          </a:prstGeom>
          <a:noFill/>
          <a:ln>
            <a:noFill/>
          </a:ln>
        </p:spPr>
      </p:pic>
      <p:pic>
        <p:nvPicPr>
          <p:cNvPr id="206" name="Google Shape;206;p7"/>
          <p:cNvPicPr preferRelativeResize="0"/>
          <p:nvPr/>
        </p:nvPicPr>
        <p:blipFill rotWithShape="1">
          <a:blip r:embed="rId10">
            <a:alphaModFix/>
          </a:blip>
          <a:srcRect b="0" l="0" r="0" t="0"/>
          <a:stretch/>
        </p:blipFill>
        <p:spPr>
          <a:xfrm>
            <a:off x="9723736" y="-495300"/>
            <a:ext cx="495300" cy="495300"/>
          </a:xfrm>
          <a:prstGeom prst="rect">
            <a:avLst/>
          </a:prstGeom>
          <a:noFill/>
          <a:ln>
            <a:noFill/>
          </a:ln>
        </p:spPr>
      </p:pic>
      <p:pic>
        <p:nvPicPr>
          <p:cNvPr id="207" name="Google Shape;207;p7"/>
          <p:cNvPicPr preferRelativeResize="0"/>
          <p:nvPr/>
        </p:nvPicPr>
        <p:blipFill rotWithShape="1">
          <a:blip r:embed="rId10">
            <a:alphaModFix/>
          </a:blip>
          <a:srcRect b="0" l="0" r="0" t="0"/>
          <a:stretch/>
        </p:blipFill>
        <p:spPr>
          <a:xfrm>
            <a:off x="10454973" y="-549728"/>
            <a:ext cx="495300" cy="495300"/>
          </a:xfrm>
          <a:prstGeom prst="rect">
            <a:avLst/>
          </a:prstGeom>
          <a:noFill/>
          <a:ln>
            <a:noFill/>
          </a:ln>
        </p:spPr>
      </p:pic>
      <p:pic>
        <p:nvPicPr>
          <p:cNvPr id="208" name="Google Shape;208;p7"/>
          <p:cNvPicPr preferRelativeResize="0"/>
          <p:nvPr/>
        </p:nvPicPr>
        <p:blipFill rotWithShape="1">
          <a:blip r:embed="rId11">
            <a:alphaModFix/>
          </a:blip>
          <a:srcRect b="0" l="0" r="0" t="0"/>
          <a:stretch/>
        </p:blipFill>
        <p:spPr>
          <a:xfrm>
            <a:off x="11698677" y="-1037091"/>
            <a:ext cx="487362" cy="487363"/>
          </a:xfrm>
          <a:prstGeom prst="rect">
            <a:avLst/>
          </a:prstGeom>
          <a:noFill/>
          <a:ln>
            <a:noFill/>
          </a:ln>
        </p:spPr>
      </p:pic>
      <p:pic>
        <p:nvPicPr>
          <p:cNvPr id="209" name="Google Shape;209;p7"/>
          <p:cNvPicPr preferRelativeResize="0"/>
          <p:nvPr/>
        </p:nvPicPr>
        <p:blipFill rotWithShape="1">
          <a:blip r:embed="rId12">
            <a:alphaModFix/>
          </a:blip>
          <a:srcRect b="0" l="0" r="0" t="0"/>
          <a:stretch/>
        </p:blipFill>
        <p:spPr>
          <a:xfrm>
            <a:off x="2187307" y="1209585"/>
            <a:ext cx="7888354" cy="4700173"/>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08"/>
                                        </p:tgtEl>
                                        <p:attrNameLst>
                                          <p:attrName>style.visibility</p:attrName>
                                        </p:attrNameLst>
                                      </p:cBhvr>
                                      <p:to>
                                        <p:strVal val="visible"/>
                                      </p:to>
                                    </p:set>
                                    <p:animEffect filter="fade" transition="in">
                                      <p:cBhvr>
                                        <p:cTn dur="833"/>
                                        <p:tgtEl>
                                          <p:spTgt spid="208"/>
                                        </p:tgtEl>
                                      </p:cBhvr>
                                    </p:animEffect>
                                  </p:childTnLst>
                                </p:cTn>
                              </p:par>
                              <p:par>
                                <p:cTn fill="hold" nodeType="withEffect" presetClass="entr" presetID="10" presetSubtype="0">
                                  <p:stCondLst>
                                    <p:cond delay="0"/>
                                  </p:stCondLst>
                                  <p:childTnLst>
                                    <p:set>
                                      <p:cBhvr>
                                        <p:cTn dur="1" fill="hold">
                                          <p:stCondLst>
                                            <p:cond delay="0"/>
                                          </p:stCondLst>
                                        </p:cTn>
                                        <p:tgtEl>
                                          <p:spTgt spid="206"/>
                                        </p:tgtEl>
                                        <p:attrNameLst>
                                          <p:attrName>style.visibility</p:attrName>
                                        </p:attrNameLst>
                                      </p:cBhvr>
                                      <p:to>
                                        <p:strVal val="visible"/>
                                      </p:to>
                                    </p:set>
                                    <p:animEffect filter="fade" transition="in">
                                      <p:cBhvr>
                                        <p:cTn dur="391"/>
                                        <p:tgtEl>
                                          <p:spTgt spid="206"/>
                                        </p:tgtEl>
                                      </p:cBhvr>
                                    </p:animEffect>
                                  </p:childTnLst>
                                </p:cTn>
                              </p:par>
                              <p:par>
                                <p:cTn fill="hold" nodeType="withEffect" presetClass="entr" presetID="10" presetSubtype="0">
                                  <p:stCondLst>
                                    <p:cond delay="0"/>
                                  </p:stCondLst>
                                  <p:childTnLst>
                                    <p:set>
                                      <p:cBhvr>
                                        <p:cTn dur="1" fill="hold">
                                          <p:stCondLst>
                                            <p:cond delay="0"/>
                                          </p:stCondLst>
                                        </p:cTn>
                                        <p:tgtEl>
                                          <p:spTgt spid="207"/>
                                        </p:tgtEl>
                                        <p:attrNameLst>
                                          <p:attrName>style.visibility</p:attrName>
                                        </p:attrNameLst>
                                      </p:cBhvr>
                                      <p:to>
                                        <p:strVal val="visible"/>
                                      </p:to>
                                    </p:set>
                                    <p:animEffect filter="fade" transition="in">
                                      <p:cBhvr>
                                        <p:cTn dur="391"/>
                                        <p:tgtEl>
                                          <p:spTgt spid="20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pic>
        <p:nvPicPr>
          <p:cNvPr descr="A picture containing outdoor object, star, night, night sky&#10;&#10;Description automatically generated" id="214" name="Google Shape;214;p8"/>
          <p:cNvPicPr preferRelativeResize="0"/>
          <p:nvPr/>
        </p:nvPicPr>
        <p:blipFill rotWithShape="1">
          <a:blip r:embed="rId3">
            <a:alphaModFix/>
          </a:blip>
          <a:srcRect b="0" l="0" r="0" t="0"/>
          <a:stretch/>
        </p:blipFill>
        <p:spPr>
          <a:xfrm>
            <a:off x="-10882" y="0"/>
            <a:ext cx="12202881" cy="6858000"/>
          </a:xfrm>
          <a:prstGeom prst="rect">
            <a:avLst/>
          </a:prstGeom>
          <a:noFill/>
          <a:ln>
            <a:noFill/>
          </a:ln>
        </p:spPr>
      </p:pic>
      <p:sp>
        <p:nvSpPr>
          <p:cNvPr id="215" name="Google Shape;215;p8"/>
          <p:cNvSpPr/>
          <p:nvPr/>
        </p:nvSpPr>
        <p:spPr>
          <a:xfrm>
            <a:off x="680355" y="386443"/>
            <a:ext cx="10842171" cy="6085114"/>
          </a:xfrm>
          <a:prstGeom prst="roundRect">
            <a:avLst>
              <a:gd fmla="val 7544" name="adj"/>
            </a:avLst>
          </a:prstGeom>
          <a:solidFill>
            <a:schemeClr val="dk1">
              <a:alpha val="33725"/>
            </a:schemeClr>
          </a:solidFill>
          <a:ln cap="flat" cmpd="sng" w="28575">
            <a:solidFill>
              <a:srgbClr val="EAEAE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6" name="Google Shape;216;p8"/>
          <p:cNvSpPr txBox="1"/>
          <p:nvPr/>
        </p:nvSpPr>
        <p:spPr>
          <a:xfrm>
            <a:off x="4767943" y="541213"/>
            <a:ext cx="2797628"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3200">
                <a:solidFill>
                  <a:srgbClr val="EAEAEA"/>
                </a:solidFill>
                <a:latin typeface="Calibri"/>
                <a:ea typeface="Calibri"/>
                <a:cs typeface="Calibri"/>
                <a:sym typeface="Calibri"/>
              </a:rPr>
              <a:t>Dashboard</a:t>
            </a:r>
            <a:endParaRPr b="1" sz="3200">
              <a:solidFill>
                <a:srgbClr val="EAEAEA"/>
              </a:solidFill>
              <a:latin typeface="Calibri"/>
              <a:ea typeface="Calibri"/>
              <a:cs typeface="Calibri"/>
              <a:sym typeface="Calibri"/>
            </a:endParaRPr>
          </a:p>
        </p:txBody>
      </p:sp>
      <p:pic>
        <p:nvPicPr>
          <p:cNvPr id="217" name="Google Shape;217;p8"/>
          <p:cNvPicPr preferRelativeResize="0"/>
          <p:nvPr/>
        </p:nvPicPr>
        <p:blipFill rotWithShape="1">
          <a:blip r:embed="rId4">
            <a:alphaModFix/>
          </a:blip>
          <a:srcRect b="83581" l="9731" r="85089" t="7892"/>
          <a:stretch/>
        </p:blipFill>
        <p:spPr>
          <a:xfrm>
            <a:off x="955314" y="464136"/>
            <a:ext cx="631371" cy="584775"/>
          </a:xfrm>
          <a:prstGeom prst="rect">
            <a:avLst/>
          </a:prstGeom>
          <a:noFill/>
          <a:ln>
            <a:noFill/>
          </a:ln>
        </p:spPr>
      </p:pic>
      <p:pic>
        <p:nvPicPr>
          <p:cNvPr id="218" name="Google Shape;218;p8"/>
          <p:cNvPicPr preferRelativeResize="0"/>
          <p:nvPr/>
        </p:nvPicPr>
        <p:blipFill rotWithShape="1">
          <a:blip r:embed="rId5">
            <a:alphaModFix/>
          </a:blip>
          <a:srcRect b="82000" l="74326" r="17616" t="7891"/>
          <a:stretch/>
        </p:blipFill>
        <p:spPr>
          <a:xfrm>
            <a:off x="9564252" y="541213"/>
            <a:ext cx="982266" cy="693227"/>
          </a:xfrm>
          <a:prstGeom prst="rect">
            <a:avLst/>
          </a:prstGeom>
          <a:noFill/>
          <a:ln>
            <a:noFill/>
          </a:ln>
        </p:spPr>
      </p:pic>
      <p:pic>
        <p:nvPicPr>
          <p:cNvPr id="219" name="Google Shape;219;p8"/>
          <p:cNvPicPr preferRelativeResize="0"/>
          <p:nvPr/>
        </p:nvPicPr>
        <p:blipFill rotWithShape="1">
          <a:blip r:embed="rId6">
            <a:alphaModFix/>
          </a:blip>
          <a:srcRect b="82001" l="82615" r="10217" t="9472"/>
          <a:stretch/>
        </p:blipFill>
        <p:spPr>
          <a:xfrm>
            <a:off x="10454973" y="498853"/>
            <a:ext cx="873830" cy="584775"/>
          </a:xfrm>
          <a:prstGeom prst="rect">
            <a:avLst/>
          </a:prstGeom>
          <a:noFill/>
          <a:ln>
            <a:noFill/>
          </a:ln>
        </p:spPr>
      </p:pic>
      <p:pic>
        <p:nvPicPr>
          <p:cNvPr descr="A picture containing light&#10;&#10;Description automatically generated" id="220" name="Google Shape;220;p8"/>
          <p:cNvPicPr preferRelativeResize="0"/>
          <p:nvPr/>
        </p:nvPicPr>
        <p:blipFill rotWithShape="1">
          <a:blip r:embed="rId7">
            <a:alphaModFix/>
          </a:blip>
          <a:srcRect b="20905" l="20748" r="23163" t="21860"/>
          <a:stretch/>
        </p:blipFill>
        <p:spPr>
          <a:xfrm>
            <a:off x="10881" y="81315"/>
            <a:ext cx="982267" cy="1002313"/>
          </a:xfrm>
          <a:prstGeom prst="rect">
            <a:avLst/>
          </a:prstGeom>
          <a:noFill/>
          <a:ln>
            <a:noFill/>
          </a:ln>
        </p:spPr>
      </p:pic>
      <p:pic>
        <p:nvPicPr>
          <p:cNvPr id="221" name="Google Shape;221;p8"/>
          <p:cNvPicPr preferRelativeResize="0"/>
          <p:nvPr/>
        </p:nvPicPr>
        <p:blipFill rotWithShape="1">
          <a:blip r:embed="rId8">
            <a:alphaModFix/>
          </a:blip>
          <a:srcRect b="0" l="0" r="23479" t="33176"/>
          <a:stretch/>
        </p:blipFill>
        <p:spPr>
          <a:xfrm flipH="1">
            <a:off x="10219036" y="4975965"/>
            <a:ext cx="1852483" cy="2036805"/>
          </a:xfrm>
          <a:prstGeom prst="rect">
            <a:avLst/>
          </a:prstGeom>
          <a:noFill/>
          <a:ln>
            <a:noFill/>
          </a:ln>
        </p:spPr>
      </p:pic>
      <p:pic>
        <p:nvPicPr>
          <p:cNvPr descr="A lit up jack-o-lantern&#10;&#10;Description automatically generated with medium confidence" id="222" name="Google Shape;222;p8"/>
          <p:cNvPicPr preferRelativeResize="0"/>
          <p:nvPr/>
        </p:nvPicPr>
        <p:blipFill rotWithShape="1">
          <a:blip r:embed="rId9">
            <a:alphaModFix/>
          </a:blip>
          <a:srcRect b="13435" l="8859" r="50426" t="5274"/>
          <a:stretch/>
        </p:blipFill>
        <p:spPr>
          <a:xfrm flipH="1" rot="-260493">
            <a:off x="-775368" y="6980048"/>
            <a:ext cx="1117125" cy="1080367"/>
          </a:xfrm>
          <a:prstGeom prst="rect">
            <a:avLst/>
          </a:prstGeom>
          <a:noFill/>
          <a:ln>
            <a:noFill/>
          </a:ln>
        </p:spPr>
      </p:pic>
      <p:pic>
        <p:nvPicPr>
          <p:cNvPr id="223" name="Google Shape;223;p8"/>
          <p:cNvPicPr preferRelativeResize="0"/>
          <p:nvPr/>
        </p:nvPicPr>
        <p:blipFill rotWithShape="1">
          <a:blip r:embed="rId10">
            <a:alphaModFix/>
          </a:blip>
          <a:srcRect b="0" l="0" r="0" t="0"/>
          <a:stretch/>
        </p:blipFill>
        <p:spPr>
          <a:xfrm>
            <a:off x="9723736" y="-495300"/>
            <a:ext cx="495300" cy="495300"/>
          </a:xfrm>
          <a:prstGeom prst="rect">
            <a:avLst/>
          </a:prstGeom>
          <a:noFill/>
          <a:ln>
            <a:noFill/>
          </a:ln>
        </p:spPr>
      </p:pic>
      <p:pic>
        <p:nvPicPr>
          <p:cNvPr id="224" name="Google Shape;224;p8"/>
          <p:cNvPicPr preferRelativeResize="0"/>
          <p:nvPr/>
        </p:nvPicPr>
        <p:blipFill rotWithShape="1">
          <a:blip r:embed="rId10">
            <a:alphaModFix/>
          </a:blip>
          <a:srcRect b="0" l="0" r="0" t="0"/>
          <a:stretch/>
        </p:blipFill>
        <p:spPr>
          <a:xfrm>
            <a:off x="10595394" y="-547273"/>
            <a:ext cx="495300" cy="495300"/>
          </a:xfrm>
          <a:prstGeom prst="rect">
            <a:avLst/>
          </a:prstGeom>
          <a:noFill/>
          <a:ln>
            <a:noFill/>
          </a:ln>
        </p:spPr>
      </p:pic>
      <p:pic>
        <p:nvPicPr>
          <p:cNvPr id="225" name="Google Shape;225;p8"/>
          <p:cNvPicPr preferRelativeResize="0"/>
          <p:nvPr/>
        </p:nvPicPr>
        <p:blipFill rotWithShape="1">
          <a:blip r:embed="rId10">
            <a:alphaModFix/>
          </a:blip>
          <a:srcRect b="0" l="0" r="0" t="0"/>
          <a:stretch/>
        </p:blipFill>
        <p:spPr>
          <a:xfrm>
            <a:off x="8444865" y="-495300"/>
            <a:ext cx="495300" cy="495300"/>
          </a:xfrm>
          <a:prstGeom prst="rect">
            <a:avLst/>
          </a:prstGeom>
          <a:noFill/>
          <a:ln>
            <a:noFill/>
          </a:ln>
        </p:spPr>
      </p:pic>
      <p:pic>
        <p:nvPicPr>
          <p:cNvPr id="226" name="Google Shape;226;p8"/>
          <p:cNvPicPr preferRelativeResize="0"/>
          <p:nvPr/>
        </p:nvPicPr>
        <p:blipFill rotWithShape="1">
          <a:blip r:embed="rId10">
            <a:alphaModFix/>
          </a:blip>
          <a:srcRect b="0" l="0" r="0" t="0"/>
          <a:stretch/>
        </p:blipFill>
        <p:spPr>
          <a:xfrm>
            <a:off x="11112500" y="-495300"/>
            <a:ext cx="495300" cy="495300"/>
          </a:xfrm>
          <a:prstGeom prst="rect">
            <a:avLst/>
          </a:prstGeom>
          <a:noFill/>
          <a:ln>
            <a:noFill/>
          </a:ln>
        </p:spPr>
      </p:pic>
      <p:pic>
        <p:nvPicPr>
          <p:cNvPr descr="A screenshot of a video game&#10;&#10;Description automatically generated" id="227" name="Google Shape;227;p8"/>
          <p:cNvPicPr preferRelativeResize="0"/>
          <p:nvPr/>
        </p:nvPicPr>
        <p:blipFill rotWithShape="1">
          <a:blip r:embed="rId11">
            <a:alphaModFix/>
          </a:blip>
          <a:srcRect b="0" l="0" r="0" t="0"/>
          <a:stretch/>
        </p:blipFill>
        <p:spPr>
          <a:xfrm>
            <a:off x="2301418" y="1234440"/>
            <a:ext cx="7422318" cy="43733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25"/>
                                        </p:tgtEl>
                                        <p:attrNameLst>
                                          <p:attrName>style.visibility</p:attrName>
                                        </p:attrNameLst>
                                      </p:cBhvr>
                                      <p:to>
                                        <p:strVal val="visible"/>
                                      </p:to>
                                    </p:set>
                                    <p:animEffect filter="fade" transition="in">
                                      <p:cBhvr>
                                        <p:cTn dur="626"/>
                                        <p:tgtEl>
                                          <p:spTgt spid="225"/>
                                        </p:tgtEl>
                                      </p:cBhvr>
                                    </p:animEffect>
                                  </p:childTnLst>
                                </p:cTn>
                              </p:par>
                              <p:par>
                                <p:cTn fill="hold" nodeType="withEffect" presetClass="entr" presetID="10" presetSubtype="0">
                                  <p:stCondLst>
                                    <p:cond delay="0"/>
                                  </p:stCondLst>
                                  <p:childTnLst>
                                    <p:set>
                                      <p:cBhvr>
                                        <p:cTn dur="1" fill="hold">
                                          <p:stCondLst>
                                            <p:cond delay="0"/>
                                          </p:stCondLst>
                                        </p:cTn>
                                        <p:tgtEl>
                                          <p:spTgt spid="223"/>
                                        </p:tgtEl>
                                        <p:attrNameLst>
                                          <p:attrName>style.visibility</p:attrName>
                                        </p:attrNameLst>
                                      </p:cBhvr>
                                      <p:to>
                                        <p:strVal val="visible"/>
                                      </p:to>
                                    </p:set>
                                    <p:animEffect filter="fade" transition="in">
                                      <p:cBhvr>
                                        <p:cTn dur="391"/>
                                        <p:tgtEl>
                                          <p:spTgt spid="223"/>
                                        </p:tgtEl>
                                      </p:cBhvr>
                                    </p:animEffect>
                                  </p:childTnLst>
                                </p:cTn>
                              </p:par>
                              <p:par>
                                <p:cTn fill="hold" nodeType="withEffect" presetClass="entr" presetID="10" presetSubtype="0">
                                  <p:stCondLst>
                                    <p:cond delay="0"/>
                                  </p:stCondLst>
                                  <p:childTnLst>
                                    <p:set>
                                      <p:cBhvr>
                                        <p:cTn dur="1" fill="hold">
                                          <p:stCondLst>
                                            <p:cond delay="0"/>
                                          </p:stCondLst>
                                        </p:cTn>
                                        <p:tgtEl>
                                          <p:spTgt spid="224"/>
                                        </p:tgtEl>
                                        <p:attrNameLst>
                                          <p:attrName>style.visibility</p:attrName>
                                        </p:attrNameLst>
                                      </p:cBhvr>
                                      <p:to>
                                        <p:strVal val="visible"/>
                                      </p:to>
                                    </p:set>
                                    <p:animEffect filter="fade" transition="in">
                                      <p:cBhvr>
                                        <p:cTn dur="391"/>
                                        <p:tgtEl>
                                          <p:spTgt spid="22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6"/>
                                        </p:tgtEl>
                                        <p:attrNameLst>
                                          <p:attrName>style.visibility</p:attrName>
                                        </p:attrNameLst>
                                      </p:cBhvr>
                                      <p:to>
                                        <p:strVal val="visible"/>
                                      </p:to>
                                    </p:set>
                                    <p:animEffect filter="fade" transition="in">
                                      <p:cBhvr>
                                        <p:cTn dur="182"/>
                                        <p:tgtEl>
                                          <p:spTgt spid="22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pic>
        <p:nvPicPr>
          <p:cNvPr descr="A picture containing outdoor object, star, night, night sky&#10;&#10;Description automatically generated" id="232" name="Google Shape;232;p9"/>
          <p:cNvPicPr preferRelativeResize="0"/>
          <p:nvPr/>
        </p:nvPicPr>
        <p:blipFill rotWithShape="1">
          <a:blip r:embed="rId3">
            <a:alphaModFix/>
          </a:blip>
          <a:srcRect b="0" l="0" r="0" t="0"/>
          <a:stretch/>
        </p:blipFill>
        <p:spPr>
          <a:xfrm>
            <a:off x="-10882" y="0"/>
            <a:ext cx="12202881" cy="6858000"/>
          </a:xfrm>
          <a:prstGeom prst="rect">
            <a:avLst/>
          </a:prstGeom>
          <a:noFill/>
          <a:ln>
            <a:noFill/>
          </a:ln>
        </p:spPr>
      </p:pic>
      <p:sp>
        <p:nvSpPr>
          <p:cNvPr id="233" name="Google Shape;233;p9"/>
          <p:cNvSpPr/>
          <p:nvPr/>
        </p:nvSpPr>
        <p:spPr>
          <a:xfrm>
            <a:off x="680355" y="386443"/>
            <a:ext cx="10842171" cy="6085114"/>
          </a:xfrm>
          <a:prstGeom prst="roundRect">
            <a:avLst>
              <a:gd fmla="val 7544" name="adj"/>
            </a:avLst>
          </a:prstGeom>
          <a:solidFill>
            <a:schemeClr val="dk1">
              <a:alpha val="33725"/>
            </a:schemeClr>
          </a:solidFill>
          <a:ln cap="flat" cmpd="sng" w="28575">
            <a:solidFill>
              <a:srgbClr val="EAEAE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4" name="Google Shape;234;p9"/>
          <p:cNvSpPr txBox="1"/>
          <p:nvPr/>
        </p:nvSpPr>
        <p:spPr>
          <a:xfrm>
            <a:off x="4767943" y="541213"/>
            <a:ext cx="2797628"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3200">
                <a:solidFill>
                  <a:srgbClr val="EAEAEA"/>
                </a:solidFill>
                <a:latin typeface="Calibri"/>
                <a:ea typeface="Calibri"/>
                <a:cs typeface="Calibri"/>
                <a:sym typeface="Calibri"/>
              </a:rPr>
              <a:t>ID Card</a:t>
            </a:r>
            <a:endParaRPr b="1" sz="3200">
              <a:solidFill>
                <a:srgbClr val="EAEAEA"/>
              </a:solidFill>
              <a:latin typeface="Calibri"/>
              <a:ea typeface="Calibri"/>
              <a:cs typeface="Calibri"/>
              <a:sym typeface="Calibri"/>
            </a:endParaRPr>
          </a:p>
        </p:txBody>
      </p:sp>
      <p:pic>
        <p:nvPicPr>
          <p:cNvPr id="235" name="Google Shape;235;p9"/>
          <p:cNvPicPr preferRelativeResize="0"/>
          <p:nvPr/>
        </p:nvPicPr>
        <p:blipFill rotWithShape="1">
          <a:blip r:embed="rId4">
            <a:alphaModFix/>
          </a:blip>
          <a:srcRect b="83581" l="9731" r="85089" t="7892"/>
          <a:stretch/>
        </p:blipFill>
        <p:spPr>
          <a:xfrm>
            <a:off x="955314" y="464136"/>
            <a:ext cx="631371" cy="584775"/>
          </a:xfrm>
          <a:prstGeom prst="rect">
            <a:avLst/>
          </a:prstGeom>
          <a:noFill/>
          <a:ln>
            <a:noFill/>
          </a:ln>
        </p:spPr>
      </p:pic>
      <p:pic>
        <p:nvPicPr>
          <p:cNvPr id="236" name="Google Shape;236;p9"/>
          <p:cNvPicPr preferRelativeResize="0"/>
          <p:nvPr/>
        </p:nvPicPr>
        <p:blipFill rotWithShape="1">
          <a:blip r:embed="rId5">
            <a:alphaModFix/>
          </a:blip>
          <a:srcRect b="82000" l="74326" r="17616" t="7891"/>
          <a:stretch/>
        </p:blipFill>
        <p:spPr>
          <a:xfrm>
            <a:off x="9564252" y="541213"/>
            <a:ext cx="982266" cy="693227"/>
          </a:xfrm>
          <a:prstGeom prst="rect">
            <a:avLst/>
          </a:prstGeom>
          <a:noFill/>
          <a:ln>
            <a:noFill/>
          </a:ln>
        </p:spPr>
      </p:pic>
      <p:pic>
        <p:nvPicPr>
          <p:cNvPr id="237" name="Google Shape;237;p9"/>
          <p:cNvPicPr preferRelativeResize="0"/>
          <p:nvPr/>
        </p:nvPicPr>
        <p:blipFill rotWithShape="1">
          <a:blip r:embed="rId6">
            <a:alphaModFix/>
          </a:blip>
          <a:srcRect b="82001" l="82615" r="10217" t="9472"/>
          <a:stretch/>
        </p:blipFill>
        <p:spPr>
          <a:xfrm>
            <a:off x="10454973" y="498853"/>
            <a:ext cx="873830" cy="584775"/>
          </a:xfrm>
          <a:prstGeom prst="rect">
            <a:avLst/>
          </a:prstGeom>
          <a:noFill/>
          <a:ln>
            <a:noFill/>
          </a:ln>
        </p:spPr>
      </p:pic>
      <p:pic>
        <p:nvPicPr>
          <p:cNvPr id="238" name="Google Shape;238;p9"/>
          <p:cNvPicPr preferRelativeResize="0"/>
          <p:nvPr/>
        </p:nvPicPr>
        <p:blipFill rotWithShape="1">
          <a:blip r:embed="rId7">
            <a:alphaModFix/>
          </a:blip>
          <a:srcRect b="8599" l="9286" r="79239" t="82873"/>
          <a:stretch/>
        </p:blipFill>
        <p:spPr>
          <a:xfrm>
            <a:off x="887161" y="5832681"/>
            <a:ext cx="1399048" cy="584776"/>
          </a:xfrm>
          <a:prstGeom prst="rect">
            <a:avLst/>
          </a:prstGeom>
          <a:noFill/>
          <a:ln>
            <a:noFill/>
          </a:ln>
        </p:spPr>
      </p:pic>
      <p:pic>
        <p:nvPicPr>
          <p:cNvPr descr="A picture containing light&#10;&#10;Description automatically generated" id="239" name="Google Shape;239;p9"/>
          <p:cNvPicPr preferRelativeResize="0"/>
          <p:nvPr/>
        </p:nvPicPr>
        <p:blipFill rotWithShape="1">
          <a:blip r:embed="rId8">
            <a:alphaModFix/>
          </a:blip>
          <a:srcRect b="20905" l="20748" r="23163" t="21860"/>
          <a:stretch/>
        </p:blipFill>
        <p:spPr>
          <a:xfrm>
            <a:off x="10881" y="81315"/>
            <a:ext cx="982267" cy="1002313"/>
          </a:xfrm>
          <a:prstGeom prst="rect">
            <a:avLst/>
          </a:prstGeom>
          <a:noFill/>
          <a:ln>
            <a:noFill/>
          </a:ln>
        </p:spPr>
      </p:pic>
      <p:pic>
        <p:nvPicPr>
          <p:cNvPr id="240" name="Google Shape;240;p9"/>
          <p:cNvPicPr preferRelativeResize="0"/>
          <p:nvPr/>
        </p:nvPicPr>
        <p:blipFill rotWithShape="1">
          <a:blip r:embed="rId9">
            <a:alphaModFix/>
          </a:blip>
          <a:srcRect b="0" l="0" r="23479" t="33176"/>
          <a:stretch/>
        </p:blipFill>
        <p:spPr>
          <a:xfrm flipH="1">
            <a:off x="10219036" y="4975965"/>
            <a:ext cx="1852483" cy="2036805"/>
          </a:xfrm>
          <a:prstGeom prst="rect">
            <a:avLst/>
          </a:prstGeom>
          <a:noFill/>
          <a:ln>
            <a:noFill/>
          </a:ln>
        </p:spPr>
      </p:pic>
      <p:pic>
        <p:nvPicPr>
          <p:cNvPr descr="A screenshot of a video game&#10;&#10;Description automatically generated" id="241" name="Google Shape;241;p9"/>
          <p:cNvPicPr preferRelativeResize="0"/>
          <p:nvPr/>
        </p:nvPicPr>
        <p:blipFill rotWithShape="1">
          <a:blip r:embed="rId10">
            <a:alphaModFix/>
          </a:blip>
          <a:srcRect b="0" l="0" r="0" t="0"/>
          <a:stretch/>
        </p:blipFill>
        <p:spPr>
          <a:xfrm>
            <a:off x="2427750" y="1330880"/>
            <a:ext cx="7121813" cy="4196239"/>
          </a:xfrm>
          <a:prstGeom prst="rect">
            <a:avLst/>
          </a:prstGeom>
          <a:noFill/>
          <a:ln>
            <a:noFill/>
          </a:ln>
        </p:spPr>
      </p:pic>
      <p:pic>
        <p:nvPicPr>
          <p:cNvPr descr="A lit up jack-o-lantern&#10;&#10;Description automatically generated with medium confidence" id="242" name="Google Shape;242;p9"/>
          <p:cNvPicPr preferRelativeResize="0"/>
          <p:nvPr/>
        </p:nvPicPr>
        <p:blipFill rotWithShape="1">
          <a:blip r:embed="rId11">
            <a:alphaModFix/>
          </a:blip>
          <a:srcRect b="13435" l="8859" r="50426" t="5274"/>
          <a:stretch/>
        </p:blipFill>
        <p:spPr>
          <a:xfrm flipH="1" rot="-260493">
            <a:off x="1685766" y="1738778"/>
            <a:ext cx="1117125" cy="1080367"/>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2021-06-20T09:08:55Z</dcterms:created>
  <dc:creator>Công Nguyễn</dc:creator>
</cp:coreProperties>
</file>